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type="screen16x9" cy="51435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27363" autoAdjust="0"/>
    <p:restoredTop sz="94660"/>
  </p:normalViewPr>
  <p:slideViewPr>
    <p:cSldViewPr>
      <p:cViewPr>
        <p:scale>
          <a:sx n="98" d="100"/>
          <a:sy n="98" d="100"/>
        </p:scale>
        <p:origin x="36" y="6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tableStyles" Target="tableStyles.xml"/><Relationship Id="rId19" Type="http://schemas.openxmlformats.org/officeDocument/2006/relationships/presProps" Target="presProps.xml"/><Relationship Id="rId20" Type="http://schemas.openxmlformats.org/officeDocument/2006/relationships/viewProps" Target="viewProps.xml"/><Relationship Id="rId2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0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0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1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1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1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bg>
      <p:bgRef idx="1001">
        <a:schemeClr val="bg2"/>
      </p:bgRef>
    </p:bg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ectangle 6"/>
          <p:cNvSpPr/>
          <p:nvPr/>
        </p:nvSpPr>
        <p:spPr bwMode="white">
          <a:xfrm>
            <a:off x="0" y="4478274"/>
            <a:ext cx="9144000" cy="665226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5" name="Rectangle 9"/>
          <p:cNvSpPr/>
          <p:nvPr/>
        </p:nvSpPr>
        <p:spPr>
          <a:xfrm>
            <a:off x="-9144" y="4539996"/>
            <a:ext cx="2249424" cy="534924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6" name="Rectangle 10"/>
          <p:cNvSpPr/>
          <p:nvPr/>
        </p:nvSpPr>
        <p:spPr>
          <a:xfrm>
            <a:off x="2359152" y="4533138"/>
            <a:ext cx="6784848" cy="534924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7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baseline="0" cap="all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588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algn="l" indent="0" marL="0">
              <a:buNone/>
              <a:defRPr sz="2600">
                <a:solidFill>
                  <a:srgbClr val="FFFFFF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48589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59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9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/>
              <a:t>Click to edit Master title style</a:t>
            </a:r>
          </a:p>
        </p:txBody>
      </p:sp>
      <p:sp>
        <p:nvSpPr>
          <p:cNvPr id="104877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bg>
      <p:bgRef idx="1001">
        <a:schemeClr val="bg1"/>
      </p:bgRef>
    </p:bg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p>
            <a:r>
              <a:rPr kumimoji="0" lang="en-US"/>
              <a:t>Click to edit Master title style</a:t>
            </a:r>
          </a:p>
        </p:txBody>
      </p:sp>
      <p:sp>
        <p:nvSpPr>
          <p:cNvPr id="104875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5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5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p>
            <a:endParaRPr lang="en-US"/>
          </a:p>
        </p:txBody>
      </p:sp>
      <p:sp>
        <p:nvSpPr>
          <p:cNvPr id="1048757" name="Rectangle 6"/>
          <p:cNvSpPr/>
          <p:nvPr/>
        </p:nvSpPr>
        <p:spPr bwMode="white">
          <a:xfrm>
            <a:off x="6096318" y="0"/>
            <a:ext cx="320040" cy="5143500"/>
          </a:xfrm>
          <a:prstGeom prst="rect"/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758" name="Rectangle 7"/>
          <p:cNvSpPr/>
          <p:nvPr/>
        </p:nvSpPr>
        <p:spPr>
          <a:xfrm>
            <a:off x="6142038" y="457200"/>
            <a:ext cx="228600" cy="4686300"/>
          </a:xfrm>
          <a:prstGeom prst="rect"/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759" name="Rectangle 8"/>
          <p:cNvSpPr/>
          <p:nvPr/>
        </p:nvSpPr>
        <p:spPr>
          <a:xfrm>
            <a:off x="6142038" y="0"/>
            <a:ext cx="228600" cy="400050"/>
          </a:xfrm>
          <a:prstGeom prst="rect"/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760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p>
            <a:r>
              <a:rPr kumimoji="0" lang="en-US"/>
              <a:t>Click to edit Master title style</a:t>
            </a:r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602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bg>
      <p:bgRef idx="1003">
        <a:schemeClr val="bg1"/>
      </p:bgRef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indent="0" marL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/>
              <a:t>Click to edit Master text styles</a:t>
            </a:r>
          </a:p>
        </p:txBody>
      </p:sp>
      <p:sp>
        <p:nvSpPr>
          <p:cNvPr id="1048777" name="Rectangle 6"/>
          <p:cNvSpPr/>
          <p:nvPr/>
        </p:nvSpPr>
        <p:spPr bwMode="white">
          <a:xfrm>
            <a:off x="0" y="1143000"/>
            <a:ext cx="9144000" cy="857250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78" name="Rectangle 7"/>
          <p:cNvSpPr/>
          <p:nvPr/>
        </p:nvSpPr>
        <p:spPr>
          <a:xfrm>
            <a:off x="0" y="1200150"/>
            <a:ext cx="1295400" cy="742950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79" name="Rectangle 8"/>
          <p:cNvSpPr/>
          <p:nvPr/>
        </p:nvSpPr>
        <p:spPr>
          <a:xfrm>
            <a:off x="1371600" y="1200150"/>
            <a:ext cx="7772400" cy="742950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80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b="0" cap="none" sz="440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81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82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3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/>
              <a:t>Click to edit Master title style</a:t>
            </a:r>
          </a:p>
        </p:txBody>
      </p:sp>
      <p:sp>
        <p:nvSpPr>
          <p:cNvPr id="1048785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6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7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88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9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p>
            <a:r>
              <a:rPr kumimoji="0" lang="en-US"/>
              <a:t>Click to edit Master title style</a:t>
            </a:r>
          </a:p>
        </p:txBody>
      </p:sp>
      <p:sp>
        <p:nvSpPr>
          <p:cNvPr id="104879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2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3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94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95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p>
            <a:endParaRPr lang="en-US"/>
          </a:p>
        </p:txBody>
      </p:sp>
      <p:sp>
        <p:nvSpPr>
          <p:cNvPr id="104879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anchor="ctr" rtlCol="0"/>
          <a:lstStyle>
            <a:lvl1pPr indent="0" marL="0">
              <a:buFontTx/>
              <a:buNone/>
              <a:defRPr b="1" sz="2000">
                <a:solidFill>
                  <a:srgbClr val="FFFFFF"/>
                </a:solidFill>
              </a:defRPr>
            </a:lvl1pPr>
          </a:lstStyle>
          <a:p>
            <a:pPr eaLnBrk="1" hangingPunct="1" latinLnBrk="0" lvl="0"/>
            <a:r>
              <a:rPr kumimoji="0" lang="en-US"/>
              <a:t>Click to edit Master text styles</a:t>
            </a:r>
          </a:p>
        </p:txBody>
      </p:sp>
      <p:sp>
        <p:nvSpPr>
          <p:cNvPr id="1048797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anchor="ctr" rtlCol="0"/>
          <a:lstStyle>
            <a:lvl1pPr indent="0" marL="0">
              <a:buFontTx/>
              <a:buNone/>
              <a:defRPr b="1" sz="2000">
                <a:solidFill>
                  <a:srgbClr val="FFFFFF"/>
                </a:solidFill>
              </a:defRPr>
            </a:lvl1pPr>
          </a:lstStyle>
          <a:p>
            <a:pPr eaLnBrk="1" hangingPunct="1" latinLnBrk="0" lvl="0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/>
              <a:t>Click to edit Master title style</a:t>
            </a:r>
          </a:p>
        </p:txBody>
      </p:sp>
      <p:sp>
        <p:nvSpPr>
          <p:cNvPr id="10487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5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9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0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1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b="0"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8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80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805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bIns="91440" lIns="137160" rIns="137160" tIns="182880"/>
          <a:lstStyle>
            <a:lvl1pPr indent="0" marL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/>
              <a:t>Click to edit Master text styles</a:t>
            </a:r>
          </a:p>
        </p:txBody>
      </p:sp>
      <p:sp>
        <p:nvSpPr>
          <p:cNvPr id="1048806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bg>
      <p:bgRef idx="1003">
        <a:schemeClr val="bg2"/>
      </p:bgRef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indent="0" marL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eaLnBrk="1" hangingPunct="1" latinLnBrk="0" lvl="0"/>
            <a:r>
              <a:rPr kumimoji="0" lang="en-US"/>
              <a:t>Click to edit Master text styles</a:t>
            </a:r>
          </a:p>
        </p:txBody>
      </p:sp>
      <p:sp>
        <p:nvSpPr>
          <p:cNvPr id="1048762" name="Rectangle 7"/>
          <p:cNvSpPr/>
          <p:nvPr/>
        </p:nvSpPr>
        <p:spPr bwMode="white">
          <a:xfrm>
            <a:off x="-9144" y="3429000"/>
            <a:ext cx="9144000" cy="665226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63" name="Rectangle 8"/>
          <p:cNvSpPr/>
          <p:nvPr/>
        </p:nvSpPr>
        <p:spPr>
          <a:xfrm>
            <a:off x="-9144" y="3497580"/>
            <a:ext cx="1463040" cy="534924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64" name="Rectangle 9"/>
          <p:cNvSpPr/>
          <p:nvPr/>
        </p:nvSpPr>
        <p:spPr>
          <a:xfrm>
            <a:off x="1545336" y="3490722"/>
            <a:ext cx="7598664" cy="534924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65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b="0" sz="280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66" name="Rectangle 10"/>
          <p:cNvSpPr/>
          <p:nvPr/>
        </p:nvSpPr>
        <p:spPr bwMode="white">
          <a:xfrm>
            <a:off x="1447800" y="0"/>
            <a:ext cx="100584" cy="5150358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67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6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6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p>
            <a:endParaRPr lang="en-US"/>
          </a:p>
        </p:txBody>
      </p:sp>
      <p:sp>
        <p:nvSpPr>
          <p:cNvPr id="1048770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dirty="0"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/>
        </p:spPr>
        <p:txBody>
          <a:bodyPr anchor="ctr" vert="horz">
            <a:normAutofit/>
          </a:bodyPr>
          <a:p>
            <a:r>
              <a:rPr kumimoji="0" lang="en-US"/>
              <a:t>Click to edit Master title style</a:t>
            </a:r>
          </a:p>
        </p:txBody>
      </p:sp>
      <p:sp>
        <p:nvSpPr>
          <p:cNvPr id="1048577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/>
              <a:t>Click to edit Master text styles</a:t>
            </a:r>
          </a:p>
          <a:p>
            <a:pPr eaLnBrk="1" hangingPunct="1" latinLnBrk="0" lvl="1"/>
            <a:r>
              <a:rPr kumimoji="0" lang="en-US"/>
              <a:t>Second level</a:t>
            </a:r>
          </a:p>
          <a:p>
            <a:pPr eaLnBrk="1" hangingPunct="1" latinLnBrk="0" lvl="2"/>
            <a:r>
              <a:rPr kumimoji="0" lang="en-US"/>
              <a:t>Third level</a:t>
            </a:r>
          </a:p>
          <a:p>
            <a:pPr eaLnBrk="1" hangingPunct="1" latinLnBrk="0" lvl="3"/>
            <a:r>
              <a:rPr kumimoji="0" lang="en-US"/>
              <a:t>Fourth level</a:t>
            </a:r>
          </a:p>
          <a:p>
            <a:pPr eaLnBrk="1" hangingPunct="1" latinLnBrk="0" lvl="4"/>
            <a:r>
              <a:rPr kumimoji="0" lang="en-US"/>
              <a:t>Fifth level</a:t>
            </a:r>
          </a:p>
        </p:txBody>
      </p:sp>
      <p:sp>
        <p:nvSpPr>
          <p:cNvPr id="1048578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/>
        </p:spPr>
        <p:txBody>
          <a:bodyPr anchor="ctr" anchorCtr="0" vert="horz"/>
          <a:lstStyle>
            <a:lvl1pPr algn="l" eaLnBrk="1" hangingPunct="1" latinLnBrk="0">
              <a:defRPr sz="1400" kumimoji="0">
                <a:solidFill>
                  <a:schemeClr val="tx2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57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/>
        </p:spPr>
        <p:txBody>
          <a:bodyPr anchor="ctr" vert="horz"/>
          <a:lstStyle>
            <a:lvl1pPr algn="r" eaLnBrk="1" hangingPunct="1" latinLnBrk="0">
              <a:defRPr sz="1400" kumimoji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Rectangle 6"/>
          <p:cNvSpPr/>
          <p:nvPr/>
        </p:nvSpPr>
        <p:spPr bwMode="white">
          <a:xfrm>
            <a:off x="0" y="925830"/>
            <a:ext cx="9144000" cy="240030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1" name="Rectangle 7"/>
          <p:cNvSpPr/>
          <p:nvPr/>
        </p:nvSpPr>
        <p:spPr>
          <a:xfrm>
            <a:off x="0" y="960120"/>
            <a:ext cx="533400" cy="171450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2" name="Rectangle 8"/>
          <p:cNvSpPr/>
          <p:nvPr/>
        </p:nvSpPr>
        <p:spPr>
          <a:xfrm>
            <a:off x="590550" y="960120"/>
            <a:ext cx="8553450" cy="171450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/>
        </p:spPr>
        <p:txBody>
          <a:bodyPr anchor="ctr" anchorCtr="0" vert="horz">
            <a:normAutofit/>
          </a:bodyPr>
          <a:lstStyle>
            <a:lvl1pPr algn="ctr" eaLnBrk="1" hangingPunct="1" latinLnBrk="0">
              <a:defRPr b="1" sz="1400" kumimoji="0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sz="4400" kern="1200" kumimoji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algn="l" eaLnBrk="1" hangingPunct="1" indent="-320040" latinLnBrk="0" marL="320040" rtl="0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74320" latinLnBrk="0" marL="640080" rtl="0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28600" latinLnBrk="0" marL="914400" rtl="0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371600" rtl="0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28600" latinLnBrk="0" marL="1828800" rtl="0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28600" latinLnBrk="0" marL="2103120" rtl="0">
        <a:spcBef>
          <a:spcPct val="20000"/>
        </a:spcBef>
        <a:buClr>
          <a:schemeClr val="accent1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228600" latinLnBrk="0" marL="2377440" rtl="0">
        <a:spcBef>
          <a:spcPct val="20000"/>
        </a:spcBef>
        <a:buClr>
          <a:schemeClr val="accent2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228600" latinLnBrk="0" marL="2651760" rtl="0">
        <a:spcBef>
          <a:spcPct val="20000"/>
        </a:spcBef>
        <a:buClr>
          <a:schemeClr val="accent3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228600" latinLnBrk="0" marL="2926080" rtl="0">
        <a:spcBef>
          <a:spcPct val="20000"/>
        </a:spcBef>
        <a:buClr>
          <a:schemeClr val="accent4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extBox 3"/>
          <p:cNvSpPr txBox="1"/>
          <p:nvPr/>
        </p:nvSpPr>
        <p:spPr>
          <a:xfrm>
            <a:off x="1143000" y="600328"/>
            <a:ext cx="1828800" cy="492443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b="1" dirty="0" sz="2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latin typeface="Times New Roman" pitchFamily="18" charset="0"/>
                <a:cs typeface="Times New Roman" pitchFamily="18" charset="0"/>
              </a:rPr>
              <a:t>cũ</a:t>
            </a:r>
            <a:endParaRPr b="1" dirty="0" sz="26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3" name="TextBox 4"/>
          <p:cNvSpPr txBox="1"/>
          <p:nvPr/>
        </p:nvSpPr>
        <p:spPr>
          <a:xfrm>
            <a:off x="1219200" y="1276350"/>
            <a:ext cx="3810000" cy="1615440"/>
          </a:xfrm>
          <a:prstGeom prst="rect"/>
          <a:noFill/>
        </p:spPr>
        <p:txBody>
          <a:bodyPr rtlCol="0" wrap="square">
            <a:spAutoFit/>
          </a:bodyPr>
          <a:p>
            <a:pPr indent="-342900" marL="342900">
              <a:buAutoNum type="alphaLcParenR"/>
            </a:pPr>
            <a:r>
              <a:rPr dirty="0" sz="2600" lang="en-US"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indent="-342900" marL="342900">
              <a:buAutoNum type="alphaLcParenR"/>
            </a:pPr>
            <a:r>
              <a:rPr dirty="0" sz="2600" lang="en-US"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indent="-342900" marL="342900">
              <a:buAutoNum type="alphaLcParenR"/>
            </a:pPr>
            <a:r>
              <a:rPr dirty="0" sz="2600" lang="en-US"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indent="-342900" marL="342900">
              <a:buAutoNum type="alphaLcParenR"/>
            </a:pPr>
            <a:r>
              <a:rPr dirty="0" sz="2600" lang="en-US"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594" name="TextBox 5"/>
          <p:cNvSpPr txBox="1"/>
          <p:nvPr/>
        </p:nvSpPr>
        <p:spPr>
          <a:xfrm>
            <a:off x="2705100" y="1256583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595" name="TextBox 6"/>
          <p:cNvSpPr txBox="1"/>
          <p:nvPr/>
        </p:nvSpPr>
        <p:spPr>
          <a:xfrm>
            <a:off x="2842031" y="1630292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596" name="TextBox 7"/>
          <p:cNvSpPr txBox="1"/>
          <p:nvPr/>
        </p:nvSpPr>
        <p:spPr>
          <a:xfrm>
            <a:off x="3886200" y="2038350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597" name="TextBox 8"/>
          <p:cNvSpPr txBox="1"/>
          <p:nvPr/>
        </p:nvSpPr>
        <p:spPr>
          <a:xfrm>
            <a:off x="4724400" y="2476678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7"/>
                                        <p:tgtEl>
                                          <p:spTgt spid="104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2"/>
                                        <p:tgtEl>
                                          <p:spTgt spid="104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7"/>
                                        <p:tgtEl>
                                          <p:spTgt spid="104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/>
      <p:bldP spid="1048594" grpId="0"/>
      <p:bldP spid="1048595" grpId="0"/>
      <p:bldP spid="1048596" grpId="0"/>
      <p:bldP spid="104859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9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6" name="TextBox 7"/>
          <p:cNvSpPr txBox="1"/>
          <p:nvPr/>
        </p:nvSpPr>
        <p:spPr>
          <a:xfrm>
            <a:off x="207974" y="133350"/>
            <a:ext cx="4267200" cy="1691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i="1" lang="en-US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07" name="TextBox 8"/>
          <p:cNvSpPr txBox="1"/>
          <p:nvPr/>
        </p:nvSpPr>
        <p:spPr>
          <a:xfrm>
            <a:off x="4495800" y="2148"/>
            <a:ext cx="4648199" cy="216982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–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+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08" name="TextBox 2"/>
          <p:cNvSpPr txBox="1"/>
          <p:nvPr/>
        </p:nvSpPr>
        <p:spPr>
          <a:xfrm>
            <a:off x="304800" y="2038350"/>
            <a:ext cx="1524000" cy="38100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3.21</a:t>
            </a:r>
          </a:p>
        </p:txBody>
      </p:sp>
      <p:cxnSp>
        <p:nvCxnSpPr>
          <p:cNvPr id="3145740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9" name="TextBox 6"/>
          <p:cNvSpPr txBox="1"/>
          <p:nvPr/>
        </p:nvSpPr>
        <p:spPr>
          <a:xfrm>
            <a:off x="347770" y="2421628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a) (56 – 27) – (11 + 28 -16)</a:t>
            </a:r>
          </a:p>
        </p:txBody>
      </p:sp>
      <p:sp>
        <p:nvSpPr>
          <p:cNvPr id="1048710" name="TextBox 9"/>
          <p:cNvSpPr txBox="1"/>
          <p:nvPr/>
        </p:nvSpPr>
        <p:spPr>
          <a:xfrm>
            <a:off x="4623564" y="2435235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b) 28 + (19 - 28) -  (32 -57)</a:t>
            </a:r>
          </a:p>
        </p:txBody>
      </p:sp>
      <p:sp>
        <p:nvSpPr>
          <p:cNvPr id="1048711" name="TextBox 12"/>
          <p:cNvSpPr txBox="1"/>
          <p:nvPr/>
        </p:nvSpPr>
        <p:spPr>
          <a:xfrm>
            <a:off x="317978" y="2758400"/>
            <a:ext cx="3733800" cy="1015663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 56 – 27 – 11 – 28 + 16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(56 + 16) – (27 + 11 + 16)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72 – 54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18</a:t>
            </a:r>
          </a:p>
        </p:txBody>
      </p:sp>
      <p:sp>
        <p:nvSpPr>
          <p:cNvPr id="1048712" name="TextBox 13"/>
          <p:cNvSpPr txBox="1"/>
          <p:nvPr/>
        </p:nvSpPr>
        <p:spPr>
          <a:xfrm>
            <a:off x="4724400" y="2876550"/>
            <a:ext cx="3733800" cy="1015663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28 + 19 – 28 – 32 + 57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(28 -28) + 19 -32 + 57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0 + 44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44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1" grpId="0"/>
      <p:bldP spid="10487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41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3" name="TextBox 7"/>
          <p:cNvSpPr txBox="1"/>
          <p:nvPr/>
        </p:nvSpPr>
        <p:spPr>
          <a:xfrm>
            <a:off x="207974" y="133350"/>
            <a:ext cx="4267200" cy="1691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i="1" lang="en-US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14" name="TextBox 8"/>
          <p:cNvSpPr txBox="1"/>
          <p:nvPr/>
        </p:nvSpPr>
        <p:spPr>
          <a:xfrm>
            <a:off x="4495800" y="2148"/>
            <a:ext cx="4648199" cy="216982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–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+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15" name="TextBox 2"/>
          <p:cNvSpPr txBox="1"/>
          <p:nvPr/>
        </p:nvSpPr>
        <p:spPr>
          <a:xfrm>
            <a:off x="304800" y="2038350"/>
            <a:ext cx="1524000" cy="38100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3.23</a:t>
            </a:r>
          </a:p>
        </p:txBody>
      </p:sp>
      <p:cxnSp>
        <p:nvCxnSpPr>
          <p:cNvPr id="3145742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6" name="TextBox 6"/>
          <p:cNvSpPr txBox="1"/>
          <p:nvPr/>
        </p:nvSpPr>
        <p:spPr>
          <a:xfrm>
            <a:off x="347770" y="2421628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a) (23 + x) – (56 – x)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x = 7</a:t>
            </a:r>
          </a:p>
        </p:txBody>
      </p:sp>
      <p:sp>
        <p:nvSpPr>
          <p:cNvPr id="1048717" name="TextBox 9"/>
          <p:cNvSpPr txBox="1"/>
          <p:nvPr/>
        </p:nvSpPr>
        <p:spPr>
          <a:xfrm>
            <a:off x="4623564" y="2435235"/>
            <a:ext cx="37338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b)25 – x – (29 + y -8)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x = 13; y = 11</a:t>
            </a:r>
          </a:p>
        </p:txBody>
      </p:sp>
      <p:sp>
        <p:nvSpPr>
          <p:cNvPr id="1048718" name="TextBox 10"/>
          <p:cNvSpPr txBox="1"/>
          <p:nvPr/>
        </p:nvSpPr>
        <p:spPr>
          <a:xfrm>
            <a:off x="317978" y="2758400"/>
            <a:ext cx="3733800" cy="124649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23 + x – 56 + x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(23 – 56) + (x + x)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- 33 + 2x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-33 + 2.7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-19</a:t>
            </a:r>
          </a:p>
        </p:txBody>
      </p:sp>
      <p:sp>
        <p:nvSpPr>
          <p:cNvPr id="1048719" name="TextBox 11"/>
          <p:cNvSpPr txBox="1"/>
          <p:nvPr/>
        </p:nvSpPr>
        <p:spPr>
          <a:xfrm>
            <a:off x="4623564" y="2724150"/>
            <a:ext cx="3733800" cy="124649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25 – x – 29 – y + 8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(25 – 29 + 8) – x – y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4 – x – y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4 – 13 -11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-20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8" grpId="0"/>
      <p:bldP spid="10487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p>
            <a:fld id="{BAA5F3E8-4F69-4F22-A3C9-FEDC387C667A}" type="slidenum">
              <a:rPr lang="en-US"/>
              <a:t>12</a:t>
            </a:fld>
            <a:endParaRPr lang="en-US"/>
          </a:p>
        </p:txBody>
      </p:sp>
      <p:sp>
        <p:nvSpPr>
          <p:cNvPr id="1048721" name="AutoShape 37"/>
          <p:cNvSpPr>
            <a:spLocks noChangeArrowheads="1"/>
          </p:cNvSpPr>
          <p:nvPr/>
        </p:nvSpPr>
        <p:spPr bwMode="auto">
          <a:xfrm>
            <a:off x="1066800" y="114300"/>
            <a:ext cx="7239000" cy="1485900"/>
          </a:xfrm>
          <a:prstGeom prst="irregularSeal1"/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wrap="none"/>
          <a:p>
            <a:pPr algn="ctr"/>
            <a:r>
              <a:rPr b="1" sz="2400" lang="en-US">
                <a:solidFill>
                  <a:schemeClr val="bg1"/>
                </a:solidFill>
              </a:rPr>
              <a:t>Thảo luận nhóm.</a:t>
            </a:r>
          </a:p>
        </p:txBody>
      </p:sp>
      <p:sp>
        <p:nvSpPr>
          <p:cNvPr id="1048722" name="Text Box 39"/>
          <p:cNvSpPr txBox="1">
            <a:spLocks noChangeArrowheads="1"/>
          </p:cNvSpPr>
          <p:nvPr/>
        </p:nvSpPr>
        <p:spPr bwMode="auto">
          <a:xfrm>
            <a:off x="457200" y="1485901"/>
            <a:ext cx="8153400" cy="784830"/>
          </a:xfrm>
          <a:prstGeom prst="rect"/>
          <a:noFill/>
          <a:ln>
            <a:noFill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   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     15 + ( 47 – 5 + 26 ) – ( 47 + 26 )</a:t>
            </a:r>
          </a:p>
        </p:txBody>
      </p:sp>
      <p:grpSp>
        <p:nvGrpSpPr>
          <p:cNvPr id="42" name="Group 42"/>
          <p:cNvGrpSpPr/>
          <p:nvPr/>
        </p:nvGrpSpPr>
        <p:grpSpPr bwMode="auto">
          <a:xfrm>
            <a:off x="1981200" y="3143250"/>
            <a:ext cx="4419600" cy="1771650"/>
            <a:chOff x="2112" y="2856"/>
            <a:chExt cx="1826" cy="1536"/>
          </a:xfrm>
        </p:grpSpPr>
        <p:pic>
          <p:nvPicPr>
            <p:cNvPr id="2097152" name="Picture 43" descr="Hoc_nhom"/>
            <p:cNvPicPr>
              <a:picLocks noChangeAspect="1" noChangeArrowheads="1"/>
            </p:cNvPicPr>
            <p:nvPr/>
          </p:nvPicPr>
          <p:blipFill>
            <a:blip xmlns:r="http://schemas.openxmlformats.org/officeDocument/2006/relationships" r:embed="rId1"/>
            <a:srcRect/>
            <a:stretch>
              <a:fillRect/>
            </a:stretch>
          </p:blipFill>
          <p:spPr bwMode="auto">
            <a:xfrm>
              <a:off x="2112" y="2856"/>
              <a:ext cx="1826" cy="1536"/>
            </a:xfrm>
            <a:prstGeom prst="rect"/>
            <a:noFill/>
          </p:spPr>
        </p:pic>
        <p:sp>
          <p:nvSpPr>
            <p:cNvPr id="1048723" name="Text Box 44"/>
            <p:cNvSpPr txBox="1">
              <a:spLocks noChangeArrowheads="1"/>
            </p:cNvSpPr>
            <p:nvPr/>
          </p:nvSpPr>
          <p:spPr bwMode="auto">
            <a:xfrm>
              <a:off x="2832" y="3577"/>
              <a:ext cx="288" cy="240"/>
            </a:xfrm>
            <a:prstGeom prst="rect"/>
            <a:noFill/>
            <a:ln>
              <a:noFill/>
            </a:ln>
            <a:effectLst/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200" lang="en-US">
                  <a:solidFill>
                    <a:srgbClr val="FFFF00"/>
                  </a:solidFill>
                </a:rPr>
                <a:t>  6</a:t>
              </a:r>
            </a:p>
          </p:txBody>
        </p:sp>
      </p:grpSp>
      <p:sp>
        <p:nvSpPr>
          <p:cNvPr id="1048724" name="AutoShape 45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p>
            <a:fld id="{BAF03BE4-7827-42B1-9034-60B05C8DC476}" type="slidenum">
              <a:rPr lang="en-US"/>
              <a:t>13</a:t>
            </a:fld>
            <a:endParaRPr lang="en-US"/>
          </a:p>
        </p:txBody>
      </p:sp>
      <p:sp>
        <p:nvSpPr>
          <p:cNvPr id="1048726" name="Text Box 21"/>
          <p:cNvSpPr txBox="1">
            <a:spLocks noChangeArrowheads="1"/>
          </p:cNvSpPr>
          <p:nvPr/>
        </p:nvSpPr>
        <p:spPr bwMode="auto">
          <a:xfrm>
            <a:off x="1143000" y="400051"/>
            <a:ext cx="7696200" cy="3672841"/>
          </a:xfrm>
          <a:prstGeom prst="rect"/>
          <a:noFill/>
          <a:ln>
            <a:noFill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 sz="2800" lang="en-US" err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dirty="0" sz="2800" lang="en-US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en-US" err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dirty="0" sz="2800" lang="en-US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   15 + ( 47 – 5 + 26 ) – ( 47 + 26 )</a:t>
            </a:r>
          </a:p>
          <a:p>
            <a:pPr>
              <a:spcBef>
                <a:spcPct val="5000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= 15 + 47 – 5 + 26 – 47 – 26 </a:t>
            </a:r>
          </a:p>
          <a:p>
            <a:pPr>
              <a:spcBef>
                <a:spcPct val="5000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= 15 – 5 + ( 47 – 47 ) + ( 26 – 26 )</a:t>
            </a:r>
          </a:p>
          <a:p>
            <a:pPr>
              <a:spcBef>
                <a:spcPct val="5000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= 15 – 5 </a:t>
            </a:r>
          </a:p>
          <a:p>
            <a:pPr>
              <a:spcBef>
                <a:spcPct val="5000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= 10   </a:t>
            </a:r>
          </a:p>
        </p:txBody>
      </p:sp>
      <p:sp>
        <p:nvSpPr>
          <p:cNvPr id="1048727" name="AutoShape 23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p>
            <a:fld id="{7EB1FC48-0C90-4F28-9473-F03456365855}" type="slidenum">
              <a:rPr lang="en-US"/>
              <a:t>14</a:t>
            </a:fld>
            <a:endParaRPr lang="en-US"/>
          </a:p>
        </p:txBody>
      </p:sp>
      <p:sp>
        <p:nvSpPr>
          <p:cNvPr id="1048729" name="AutoShape 4"/>
          <p:cNvSpPr>
            <a:spLocks noChangeArrowheads="1"/>
          </p:cNvSpPr>
          <p:nvPr/>
        </p:nvSpPr>
        <p:spPr bwMode="auto">
          <a:xfrm>
            <a:off x="1" y="0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  <p:grpSp>
        <p:nvGrpSpPr>
          <p:cNvPr id="45" name="Group 51"/>
          <p:cNvGrpSpPr/>
          <p:nvPr/>
        </p:nvGrpSpPr>
        <p:grpSpPr bwMode="auto">
          <a:xfrm>
            <a:off x="741363" y="1571626"/>
            <a:ext cx="284162" cy="3193256"/>
            <a:chOff x="202295" y="-322943"/>
            <a:chExt cx="319314" cy="7180943"/>
          </a:xfrm>
        </p:grpSpPr>
        <p:sp>
          <p:nvSpPr>
            <p:cNvPr id="1048730" name="Rectangle 9"/>
            <p:cNvSpPr/>
            <p:nvPr/>
          </p:nvSpPr>
          <p:spPr bwMode="auto">
            <a:xfrm>
              <a:off x="202295" y="-322943"/>
              <a:ext cx="319314" cy="7167557"/>
            </a:xfrm>
            <a:prstGeom prst="rect"/>
            <a:solidFill>
              <a:schemeClr val="tx2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p>
              <a:endParaRPr sz="2400" lang="vi-VN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1" name="Rectangle 10"/>
            <p:cNvSpPr>
              <a:spLocks noChangeArrowheads="1"/>
            </p:cNvSpPr>
            <p:nvPr/>
          </p:nvSpPr>
          <p:spPr bwMode="auto">
            <a:xfrm>
              <a:off x="238583" y="-322943"/>
              <a:ext cx="228600" cy="7166429"/>
            </a:xfrm>
            <a:prstGeom prst="rect"/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p>
              <a:endParaRPr sz="2400" lang="vi-VN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2" name="Rectangle 13"/>
            <p:cNvSpPr/>
            <p:nvPr/>
          </p:nvSpPr>
          <p:spPr bwMode="auto">
            <a:xfrm>
              <a:off x="323599" y="-309555"/>
              <a:ext cx="76706" cy="7167555"/>
            </a:xfrm>
            <a:prstGeom prst="rect"/>
            <a:solidFill>
              <a:srgbClr val="A3C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p>
              <a:endParaRPr sz="2400" lang="vi-VN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</p:grpSp>
      <p:sp>
        <p:nvSpPr>
          <p:cNvPr id="1048733" name="AutoShape 51"/>
          <p:cNvSpPr>
            <a:spLocks noChangeArrowheads="1"/>
          </p:cNvSpPr>
          <p:nvPr/>
        </p:nvSpPr>
        <p:spPr bwMode="auto">
          <a:xfrm>
            <a:off x="1254125" y="178593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anchor="ctr" wrap="none"/>
          <a:p>
            <a:r>
              <a:rPr b="1" sz="3600" lang="en-US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A.       a + b + c - d</a:t>
            </a:r>
          </a:p>
        </p:txBody>
      </p:sp>
      <p:pic>
        <p:nvPicPr>
          <p:cNvPr id="2097153" name="Picture 37" descr="Blue_chapterlist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2313" y="1900238"/>
            <a:ext cx="539750" cy="400050"/>
          </a:xfrm>
          <a:prstGeom prst="rect"/>
          <a:noFill/>
          <a:ln w="9525">
            <a:noFill/>
            <a:miter lim="800000"/>
            <a:headEnd/>
            <a:tailEnd/>
          </a:ln>
          <a:effectLst>
            <a:outerShdw algn="ctr" dir="18900000" dist="107763" rotWithShape="0">
              <a:srgbClr val="808080">
                <a:alpha val="50000"/>
              </a:srgbClr>
            </a:outerShdw>
          </a:effectLst>
        </p:spPr>
      </p:pic>
      <p:sp>
        <p:nvSpPr>
          <p:cNvPr id="1048734" name="AutoShape 31"/>
          <p:cNvSpPr>
            <a:spLocks noChangeArrowheads="1"/>
          </p:cNvSpPr>
          <p:nvPr/>
        </p:nvSpPr>
        <p:spPr bwMode="auto">
          <a:xfrm>
            <a:off x="1330325" y="885825"/>
            <a:ext cx="5410200" cy="571500"/>
          </a:xfrm>
          <a:prstGeom prst="flowChartAlternateProcess"/>
          <a:solidFill>
            <a:srgbClr val="B1EDE3"/>
          </a:solidFill>
          <a:ln w="76200" cmpd="tri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  <p:sp>
        <p:nvSpPr>
          <p:cNvPr id="1048735" name="Text Box 36"/>
          <p:cNvSpPr txBox="1">
            <a:spLocks noChangeArrowheads="1"/>
          </p:cNvSpPr>
          <p:nvPr/>
        </p:nvSpPr>
        <p:spPr bwMode="auto">
          <a:xfrm>
            <a:off x="1330325" y="928687"/>
            <a:ext cx="5410200" cy="369332"/>
          </a:xfrm>
          <a:prstGeom prst="rect"/>
          <a:noFill/>
          <a:ln>
            <a:noFill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b="1" lang="en-US">
                <a:solidFill>
                  <a:srgbClr val="FF3300"/>
                </a:solidFill>
                <a:latin typeface="Times New Roman" pitchFamily="18" charset="0"/>
              </a:rPr>
              <a:t>Kết quả của a – (b + c - d) là:</a:t>
            </a:r>
          </a:p>
        </p:txBody>
      </p:sp>
      <p:pic>
        <p:nvPicPr>
          <p:cNvPr id="2097154" name="Picture 37" descr="Blue_chapterlist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2643188"/>
            <a:ext cx="539750" cy="400050"/>
          </a:xfrm>
          <a:prstGeom prst="rect"/>
          <a:noFill/>
          <a:ln w="9525">
            <a:noFill/>
            <a:miter lim="800000"/>
            <a:headEnd/>
            <a:tailEnd/>
          </a:ln>
          <a:effectLst>
            <a:outerShdw algn="ctr" dir="18900000" dist="107763" rotWithShape="0">
              <a:srgbClr val="808080">
                <a:alpha val="50000"/>
              </a:srgbClr>
            </a:outerShdw>
          </a:effectLst>
        </p:spPr>
      </p:pic>
      <p:pic>
        <p:nvPicPr>
          <p:cNvPr id="2097155" name="Picture 37" descr="Blue_chapterlist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3386138"/>
            <a:ext cx="539750" cy="400050"/>
          </a:xfrm>
          <a:prstGeom prst="rect"/>
          <a:noFill/>
          <a:ln w="9525">
            <a:noFill/>
            <a:miter lim="800000"/>
            <a:headEnd/>
            <a:tailEnd/>
          </a:ln>
          <a:effectLst>
            <a:outerShdw algn="ctr" dir="18900000" dist="107763" rotWithShape="0">
              <a:srgbClr val="808080">
                <a:alpha val="50000"/>
              </a:srgbClr>
            </a:outerShdw>
          </a:effectLst>
        </p:spPr>
      </p:pic>
      <p:pic>
        <p:nvPicPr>
          <p:cNvPr id="2097156" name="Picture 37" descr="Blue_chapterlist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6925" y="4071938"/>
            <a:ext cx="539750" cy="400050"/>
          </a:xfrm>
          <a:prstGeom prst="rect"/>
          <a:noFill/>
          <a:ln w="9525">
            <a:noFill/>
            <a:miter lim="800000"/>
            <a:headEnd/>
            <a:tailEnd/>
          </a:ln>
          <a:effectLst>
            <a:outerShdw algn="ctr" dir="18900000" dist="107763" rotWithShape="0">
              <a:srgbClr val="808080">
                <a:alpha val="50000"/>
              </a:srgbClr>
            </a:outerShdw>
          </a:effectLst>
        </p:spPr>
      </p:pic>
      <p:sp>
        <p:nvSpPr>
          <p:cNvPr id="1048736" name="AutoShape 51"/>
          <p:cNvSpPr>
            <a:spLocks noChangeArrowheads="1"/>
          </p:cNvSpPr>
          <p:nvPr/>
        </p:nvSpPr>
        <p:spPr bwMode="auto">
          <a:xfrm>
            <a:off x="1254125" y="252888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anchor="ctr" wrap="none"/>
          <a:p>
            <a:r>
              <a:rPr b="1" sz="3600" lang="en-US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B.       a – b - c - d</a:t>
            </a:r>
          </a:p>
        </p:txBody>
      </p:sp>
      <p:sp>
        <p:nvSpPr>
          <p:cNvPr id="1048737" name="AutoShape 51"/>
          <p:cNvSpPr>
            <a:spLocks noChangeArrowheads="1"/>
          </p:cNvSpPr>
          <p:nvPr/>
        </p:nvSpPr>
        <p:spPr bwMode="auto">
          <a:xfrm>
            <a:off x="1254125" y="326826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anchor="ctr" wrap="none"/>
          <a:p>
            <a:r>
              <a:rPr b="1" sz="3600" lang="en-US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C.       a – b + c - d</a:t>
            </a:r>
          </a:p>
        </p:txBody>
      </p:sp>
      <p:sp>
        <p:nvSpPr>
          <p:cNvPr id="1048738" name="AutoShape 51"/>
          <p:cNvSpPr>
            <a:spLocks noChangeArrowheads="1"/>
          </p:cNvSpPr>
          <p:nvPr/>
        </p:nvSpPr>
        <p:spPr bwMode="auto">
          <a:xfrm>
            <a:off x="1273175" y="401121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anchor="ctr" wrap="none"/>
          <a:p>
            <a:r>
              <a:rPr b="1" sz="3600" lang="en-US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D.       a – b - c + d</a:t>
            </a:r>
          </a:p>
        </p:txBody>
      </p:sp>
      <p:sp>
        <p:nvSpPr>
          <p:cNvPr id="1048739" name="AutoShape 52"/>
          <p:cNvSpPr>
            <a:spLocks noChangeArrowheads="1"/>
          </p:cNvSpPr>
          <p:nvPr/>
        </p:nvSpPr>
        <p:spPr bwMode="auto">
          <a:xfrm>
            <a:off x="6816725" y="1614487"/>
            <a:ext cx="1752600" cy="857250"/>
          </a:xfrm>
          <a:prstGeom prst="irregularSeal1"/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wrap="none"/>
          <a:p>
            <a:pPr algn="ctr"/>
            <a:r>
              <a:rPr sz="2800" lang="en-US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0" name="AutoShape 53"/>
          <p:cNvSpPr>
            <a:spLocks noChangeArrowheads="1"/>
          </p:cNvSpPr>
          <p:nvPr/>
        </p:nvSpPr>
        <p:spPr bwMode="auto">
          <a:xfrm>
            <a:off x="6664325" y="4071938"/>
            <a:ext cx="1905000" cy="742950"/>
          </a:xfrm>
          <a:prstGeom prst="irregularSeal1"/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wrap="none"/>
          <a:p>
            <a:pPr algn="ctr"/>
            <a:r>
              <a:rPr sz="2800" lang="en-US">
                <a:solidFill>
                  <a:srgbClr val="FF0000"/>
                </a:solidFill>
                <a:latin typeface="Times New Roman" pitchFamily="18" charset="0"/>
              </a:rPr>
              <a:t>Đúng rồi</a:t>
            </a:r>
          </a:p>
        </p:txBody>
      </p:sp>
      <p:sp>
        <p:nvSpPr>
          <p:cNvPr id="1048741" name="Oval 54"/>
          <p:cNvSpPr>
            <a:spLocks noChangeArrowheads="1"/>
          </p:cNvSpPr>
          <p:nvPr/>
        </p:nvSpPr>
        <p:spPr bwMode="auto">
          <a:xfrm>
            <a:off x="1330325" y="4071938"/>
            <a:ext cx="533400" cy="514350"/>
          </a:xfrm>
          <a:prstGeom prst="ellipse"/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  <p:sp>
        <p:nvSpPr>
          <p:cNvPr id="1048742" name="AutoShape 55"/>
          <p:cNvSpPr>
            <a:spLocks noChangeArrowheads="1"/>
          </p:cNvSpPr>
          <p:nvPr/>
        </p:nvSpPr>
        <p:spPr bwMode="auto">
          <a:xfrm>
            <a:off x="6816725" y="2471738"/>
            <a:ext cx="1752600" cy="857250"/>
          </a:xfrm>
          <a:prstGeom prst="irregularSeal1"/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wrap="none"/>
          <a:p>
            <a:pPr algn="ctr"/>
            <a:r>
              <a:rPr sz="2800" lang="en-US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3" name="AutoShape 56"/>
          <p:cNvSpPr>
            <a:spLocks noChangeArrowheads="1"/>
          </p:cNvSpPr>
          <p:nvPr/>
        </p:nvSpPr>
        <p:spPr bwMode="auto">
          <a:xfrm>
            <a:off x="6740525" y="3214688"/>
            <a:ext cx="1752600" cy="857250"/>
          </a:xfrm>
          <a:prstGeom prst="irregularSeal1"/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wrap="none"/>
          <a:p>
            <a:pPr algn="ctr"/>
            <a:r>
              <a:rPr sz="2400" lang="en-US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4" name="Text Box 57"/>
          <p:cNvSpPr txBox="1">
            <a:spLocks noChangeArrowheads="1"/>
          </p:cNvSpPr>
          <p:nvPr/>
        </p:nvSpPr>
        <p:spPr bwMode="auto">
          <a:xfrm>
            <a:off x="914400" y="0"/>
            <a:ext cx="2057400" cy="646331"/>
          </a:xfrm>
          <a:prstGeom prst="rect"/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b="1" sz="3600" lang="en-US" u="sng">
                <a:solidFill>
                  <a:srgbClr val="FF0000"/>
                </a:solidFill>
                <a:latin typeface="Times New Roman" pitchFamily="18" charset="0"/>
              </a:rPr>
              <a:t>Củng cố:</a:t>
            </a:r>
            <a:r>
              <a:rPr lang="en-US" u="sng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52"/>
                                        <p:tgtEl>
                                          <p:spTgt spid="104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evtFilter="cancelBubble" fill="hold" id="53" nodeType="interactiveSeq" restart="whenNotActive">
                <p:stCondLst>
                  <p:cond evt="onClick" delay="0">
                    <p:tgtEl>
                      <p:spTgt spid="1048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fill="hold" id="54" nodeType="clickPar">
                      <p:stCondLst>
                        <p:cond delay="0"/>
                      </p:stCondLst>
                      <p:childTnLst>
                        <p:par>
                          <p:cTn fill="hold" id="55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58"/>
                                        <p:tgtEl>
                                          <p:spTgt spid="104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3"/>
                  </p:tgtEl>
                </p:cond>
              </p:nextCondLst>
            </p:seq>
            <p:seq concurrent="1" nextAc="seek">
              <p:cTn evtFilter="cancelBubble" fill="hold" id="59" nodeType="interactiveSeq" restart="whenNotActive">
                <p:stCondLst>
                  <p:cond evt="onClick" delay="0">
                    <p:tgtEl>
                      <p:spTgt spid="1048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fill="hold" id="60" nodeType="clickPar">
                      <p:stCondLst>
                        <p:cond delay="0"/>
                      </p:stCondLst>
                      <p:childTnLst>
                        <p:par>
                          <p:cTn fill="hold" id="61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2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64"/>
                                        <p:tgtEl>
                                          <p:spTgt spid="104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6"/>
                  </p:tgtEl>
                </p:cond>
              </p:nextCondLst>
            </p:seq>
            <p:seq concurrent="1" nextAc="seek">
              <p:cTn evtFilter="cancelBubble" fill="hold" id="65" nodeType="interactiveSeq" restart="whenNotActive">
                <p:stCondLst>
                  <p:cond evt="onClick" delay="0">
                    <p:tgtEl>
                      <p:spTgt spid="1048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fill="hold" id="66" nodeType="clickPar">
                      <p:stCondLst>
                        <p:cond delay="0"/>
                      </p:stCondLst>
                      <p:childTnLst>
                        <p:par>
                          <p:cTn fill="hold" id="67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8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0"/>
                                        <p:tgtEl>
                                          <p:spTgt spid="104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7"/>
                  </p:tgtEl>
                </p:cond>
              </p:nextCondLst>
            </p:seq>
            <p:seq concurrent="1" nextAc="seek">
              <p:cTn evtFilter="cancelBubble" fill="hold" id="71" nodeType="interactiveSeq" restart="whenNotActive">
                <p:stCondLst>
                  <p:cond evt="onClick" delay="0">
                    <p:tgtEl>
                      <p:spTgt spid="1048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fill="hold" id="72" nodeType="clickPar">
                      <p:stCondLst>
                        <p:cond delay="0"/>
                      </p:stCondLst>
                      <p:childTnLst>
                        <p:par>
                          <p:cTn fill="hold" id="73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4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6"/>
                                        <p:tgtEl>
                                          <p:spTgt spid="104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8"/>
                  </p:tgtEl>
                </p:cond>
              </p:nextCondLst>
            </p:seq>
          </p:childTnLst>
        </p:cTn>
      </p:par>
    </p:tnLst>
    <p:bldLst>
      <p:bldP spid="1048733" grpId="0" animBg="1"/>
      <p:bldP spid="1048736" grpId="0" animBg="1"/>
      <p:bldP spid="1048737" grpId="0" animBg="1"/>
      <p:bldP spid="1048738" grpId="0" animBg="1"/>
      <p:bldP spid="1048739" grpId="0" animBg="1"/>
      <p:bldP spid="1048740" grpId="0" animBg="1"/>
      <p:bldP spid="1048741" grpId="0" animBg="1"/>
      <p:bldP spid="1048742" grpId="0" animBg="1"/>
      <p:bldP spid="10487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p>
            <a:fld id="{393E7E60-C045-4041-89A4-D67CC777641F}" type="slidenum">
              <a:rPr lang="en-US"/>
              <a:t>15</a:t>
            </a:fld>
            <a:endParaRPr lang="en-US"/>
          </a:p>
        </p:txBody>
      </p:sp>
      <p:sp>
        <p:nvSpPr>
          <p:cNvPr id="1048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0"/>
            <a:ext cx="8229600" cy="857250"/>
          </a:xfrm>
        </p:spPr>
        <p:txBody>
          <a:bodyPr/>
          <a:p>
            <a:r>
              <a:rPr dirty="0" lang="en-US" err="1">
                <a:solidFill>
                  <a:srgbClr val="FF0000"/>
                </a:solidFill>
                <a:latin typeface="Times New Roman" pitchFamily="18" charset="0"/>
              </a:rPr>
              <a:t>Hướng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</a:rPr>
              <a:t>nhà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48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200151"/>
            <a:ext cx="8229600" cy="3394472"/>
          </a:xfrm>
        </p:spPr>
        <p:txBody>
          <a:bodyPr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048748" name="AutoShape 20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9"/>
                                        <p:tgtEl>
                                          <p:spTgt spid="104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1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dur="2000" id="14"/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 id="19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1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2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28" name="Straight Connector 4"/>
          <p:cNvCxnSpPr>
            <a:cxnSpLocks/>
          </p:cNvCxnSpPr>
          <p:nvPr/>
        </p:nvCxnSpPr>
        <p:spPr>
          <a:xfrm>
            <a:off x="4519577" y="2042790"/>
            <a:ext cx="19050" cy="296736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3" name="TextBox 6"/>
          <p:cNvSpPr txBox="1"/>
          <p:nvPr/>
        </p:nvSpPr>
        <p:spPr>
          <a:xfrm>
            <a:off x="457200" y="285750"/>
            <a:ext cx="6477000" cy="492443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trong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đơn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endParaRPr b="1" dirty="0" sz="2600" lang="en-US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4" name="TextBox 7"/>
          <p:cNvSpPr txBox="1"/>
          <p:nvPr/>
        </p:nvSpPr>
        <p:spPr>
          <a:xfrm>
            <a:off x="152400" y="2133729"/>
            <a:ext cx="4267201" cy="1564640"/>
          </a:xfrm>
          <a:prstGeom prst="rect"/>
          <a:noFill/>
        </p:spPr>
        <p:txBody>
          <a:bodyPr rtlCol="0" wrap="square">
            <a:spAutoFit/>
          </a:bodyPr>
          <a:p>
            <a:pPr indent="-342900" marL="342900">
              <a:buAutoNum type="alphaLcParenR"/>
            </a:pP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-2 + (-9) </a:t>
            </a:r>
          </a:p>
          <a:p>
            <a:pPr indent="-342900" marL="342900">
              <a:buAutoNum type="alphaLcParenR"/>
            </a:pP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-2 – (- 9) </a:t>
            </a:r>
          </a:p>
          <a:p>
            <a:pPr indent="-342900" marL="342900">
              <a:buAutoNum type="alphaLcParenR"/>
            </a:pP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-3 – (+7) +(– 4) – (- 8) </a:t>
            </a:r>
          </a:p>
          <a:p>
            <a:pPr indent="-342900" marL="342900">
              <a:buAutoNum type="alphaLcParenR"/>
            </a:pP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(-23) -15 – (-23) + 5 + (- 10) </a:t>
            </a:r>
          </a:p>
        </p:txBody>
      </p:sp>
      <p:sp>
        <p:nvSpPr>
          <p:cNvPr id="1048605" name="TextBox 8"/>
          <p:cNvSpPr txBox="1"/>
          <p:nvPr/>
        </p:nvSpPr>
        <p:spPr>
          <a:xfrm>
            <a:off x="4648200" y="2062557"/>
            <a:ext cx="3810000" cy="1615440"/>
          </a:xfrm>
          <a:prstGeom prst="rect"/>
          <a:noFill/>
        </p:spPr>
        <p:txBody>
          <a:bodyPr rtlCol="0" wrap="square">
            <a:spAutoFit/>
          </a:bodyPr>
          <a:p>
            <a:pPr indent="-342900" marL="342900">
              <a:buAutoNum type="alphaLcParenR"/>
            </a:pPr>
            <a:r>
              <a:rPr dirty="0" sz="26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indent="-342900" marL="342900">
              <a:buAutoNum type="alphaLcParenR"/>
            </a:pPr>
            <a:r>
              <a:rPr dirty="0" sz="26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indent="-342900" marL="342900">
              <a:buAutoNum type="alphaLcParenR"/>
            </a:pPr>
            <a:r>
              <a:rPr dirty="0" sz="26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indent="-342900" marL="342900">
              <a:buAutoNum type="alphaLcParenR"/>
            </a:pPr>
            <a:r>
              <a:rPr dirty="0" sz="26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606" name="TextBox 9"/>
          <p:cNvSpPr txBox="1"/>
          <p:nvPr/>
        </p:nvSpPr>
        <p:spPr>
          <a:xfrm>
            <a:off x="6134100" y="2042790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607" name="TextBox 10"/>
          <p:cNvSpPr txBox="1"/>
          <p:nvPr/>
        </p:nvSpPr>
        <p:spPr>
          <a:xfrm>
            <a:off x="6271031" y="2416499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608" name="TextBox 11"/>
          <p:cNvSpPr txBox="1"/>
          <p:nvPr/>
        </p:nvSpPr>
        <p:spPr>
          <a:xfrm>
            <a:off x="7315200" y="2824557"/>
            <a:ext cx="838200" cy="45974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609" name="TextBox 12"/>
          <p:cNvSpPr txBox="1"/>
          <p:nvPr/>
        </p:nvSpPr>
        <p:spPr>
          <a:xfrm>
            <a:off x="8153400" y="3262885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  <p:cxnSp>
        <p:nvCxnSpPr>
          <p:cNvPr id="3145729" name="Straight Arrow Connector 14"/>
          <p:cNvCxnSpPr>
            <a:cxnSpLocks/>
          </p:cNvCxnSpPr>
          <p:nvPr/>
        </p:nvCxnSpPr>
        <p:spPr>
          <a:xfrm>
            <a:off x="1828800" y="2379824"/>
            <a:ext cx="2819400" cy="0"/>
          </a:xfrm>
          <a:prstGeom prst="straightConnector1"/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0" name="Straight Arrow Connector 17"/>
          <p:cNvCxnSpPr>
            <a:cxnSpLocks/>
          </p:cNvCxnSpPr>
          <p:nvPr/>
        </p:nvCxnSpPr>
        <p:spPr>
          <a:xfrm>
            <a:off x="1905000" y="2724150"/>
            <a:ext cx="2819400" cy="0"/>
          </a:xfrm>
          <a:prstGeom prst="straightConnector1"/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Arrow Connector 18"/>
          <p:cNvCxnSpPr>
            <a:cxnSpLocks/>
          </p:cNvCxnSpPr>
          <p:nvPr/>
        </p:nvCxnSpPr>
        <p:spPr>
          <a:xfrm>
            <a:off x="3543300" y="3179488"/>
            <a:ext cx="1104900" cy="0"/>
          </a:xfrm>
          <a:prstGeom prst="straightConnector1"/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2" name="Straight Arrow Connector 19"/>
          <p:cNvCxnSpPr>
            <a:cxnSpLocks/>
          </p:cNvCxnSpPr>
          <p:nvPr/>
        </p:nvCxnSpPr>
        <p:spPr>
          <a:xfrm>
            <a:off x="4335612" y="3539367"/>
            <a:ext cx="312588" cy="0"/>
          </a:xfrm>
          <a:prstGeom prst="straightConnector1"/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12"/>
                                        <p:tgtEl>
                                          <p:spTgt spid="104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15"/>
                                        <p:tgtEl>
                                          <p:spTgt spid="104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18"/>
                                        <p:tgtEl>
                                          <p:spTgt spid="104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21"/>
                                        <p:tgtEl>
                                          <p:spTgt spid="104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24"/>
                                        <p:tgtEl>
                                          <p:spTgt spid="104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9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>
                      <p:stCondLst>
                        <p:cond delay="indefinite"/>
                      </p:stCondLst>
                      <p:childTnLst>
                        <p:par>
                          <p:cTn fill="hold" id="31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" id="33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>
                      <p:stCondLst>
                        <p:cond delay="indefinite"/>
                      </p:stCondLst>
                      <p:childTnLst>
                        <p:par>
                          <p:cTn fill="hold" id="36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9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>
                      <p:stCondLst>
                        <p:cond delay="indefinite"/>
                      </p:stCondLst>
                      <p:childTnLst>
                        <p:par>
                          <p:cTn fill="hold" id="41">
                            <p:stCondLst>
                              <p:cond delay="0"/>
                            </p:stCondLst>
                            <p:childTnLst>
                              <p:par>
                                <p:cTn fill="hold" id="42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" id="43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>
                      <p:stCondLst>
                        <p:cond delay="indefinite"/>
                      </p:stCondLst>
                      <p:childTnLst>
                        <p:par>
                          <p:cTn fill="hold" id="46">
                            <p:stCondLst>
                              <p:cond delay="0"/>
                            </p:stCondLst>
                            <p:childTnLst>
                              <p:par>
                                <p:cTn fill="hold" id="4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9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>
                      <p:stCondLst>
                        <p:cond delay="indefinite"/>
                      </p:stCondLst>
                      <p:childTnLst>
                        <p:par>
                          <p:cTn fill="hold" id="51">
                            <p:stCondLst>
                              <p:cond delay="0"/>
                            </p:stCondLst>
                            <p:childTnLst>
                              <p:par>
                                <p:cTn fill="hold" id="52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" id="53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>
                      <p:stCondLst>
                        <p:cond delay="indefinite"/>
                      </p:stCondLst>
                      <p:childTnLst>
                        <p:par>
                          <p:cTn fill="hold" id="56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9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>
                      <p:stCondLst>
                        <p:cond delay="indefinite"/>
                      </p:stCondLst>
                      <p:childTnLst>
                        <p:par>
                          <p:cTn fill="hold" id="61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" id="63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4" grpId="0"/>
      <p:bldP spid="1048605" grpId="0"/>
      <p:bldP spid="1048606" grpId="0"/>
      <p:bldP spid="1048607" grpId="0"/>
      <p:bldP spid="1048608" grpId="0"/>
      <p:bldP spid="10486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extBox 3"/>
          <p:cNvSpPr txBox="1"/>
          <p:nvPr/>
        </p:nvSpPr>
        <p:spPr>
          <a:xfrm>
            <a:off x="457200" y="285750"/>
            <a:ext cx="7315200" cy="492443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khi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b="1" dirty="0" sz="2600" lang="en-US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1" name="TextBox 4"/>
          <p:cNvSpPr txBox="1"/>
          <p:nvPr/>
        </p:nvSpPr>
        <p:spPr>
          <a:xfrm>
            <a:off x="609600" y="1200150"/>
            <a:ext cx="4953000" cy="1513839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1: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so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của</a:t>
            </a:r>
            <a:endParaRPr dirty="0" sz="2400" lang="en-US">
              <a:latin typeface="Times New Roman" pitchFamily="18" charset="0"/>
              <a:cs typeface="Times New Roman" pitchFamily="18" charset="0"/>
            </a:endParaRPr>
          </a:p>
          <a:p>
            <a:pPr indent="-457200" marL="457200">
              <a:buAutoNum type="alphaLcParenR"/>
            </a:pP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4 + (12 -15)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4 + 12 -15</a:t>
            </a:r>
          </a:p>
          <a:p>
            <a:pPr indent="-457200" marL="457200">
              <a:buAutoNum type="alphaLcParenR"/>
            </a:pP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4 – (12 -15)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4 - 12 + 15</a:t>
            </a:r>
          </a:p>
        </p:txBody>
      </p:sp>
      <p:cxnSp>
        <p:nvCxnSpPr>
          <p:cNvPr id="3145733" name="Straight Connector 6"/>
          <p:cNvCxnSpPr>
            <a:cxnSpLocks/>
          </p:cNvCxnSpPr>
          <p:nvPr/>
        </p:nvCxnSpPr>
        <p:spPr>
          <a:xfrm>
            <a:off x="4572000" y="2495550"/>
            <a:ext cx="0" cy="24384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12" name="Rectangle 11"/>
          <p:cNvSpPr/>
          <p:nvPr/>
        </p:nvSpPr>
        <p:spPr>
          <a:xfrm>
            <a:off x="670904" y="2572753"/>
            <a:ext cx="2722880" cy="675641"/>
          </a:xfrm>
          <a:prstGeom prst="rect"/>
        </p:spPr>
        <p:txBody>
          <a:bodyPr wrap="none">
            <a:spAutoFit/>
          </a:bodyPr>
          <a:p>
            <a:pPr indent="-457200" marL="457200">
              <a:buAutoNum type="alphaLcParenR"/>
            </a:pP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4 + (12 -15) </a:t>
            </a: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= 4 + (-3) = 4 -3 = 1</a:t>
            </a:r>
          </a:p>
        </p:txBody>
      </p:sp>
      <p:sp>
        <p:nvSpPr>
          <p:cNvPr id="1048613" name="Rectangle 12"/>
          <p:cNvSpPr/>
          <p:nvPr/>
        </p:nvSpPr>
        <p:spPr>
          <a:xfrm>
            <a:off x="4724400" y="2400479"/>
            <a:ext cx="3599180" cy="383541"/>
          </a:xfrm>
          <a:prstGeom prst="rect"/>
        </p:spPr>
        <p:txBody>
          <a:bodyPr wrap="non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b)      4 – (12 -15)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4 - 12 + 15</a:t>
            </a:r>
          </a:p>
        </p:txBody>
      </p:sp>
      <p:sp>
        <p:nvSpPr>
          <p:cNvPr id="1048614" name="TextBox 13"/>
          <p:cNvSpPr txBox="1"/>
          <p:nvPr/>
        </p:nvSpPr>
        <p:spPr>
          <a:xfrm>
            <a:off x="3666396" y="2771805"/>
            <a:ext cx="472467" cy="38472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15" name="Rectangle 14"/>
          <p:cNvSpPr/>
          <p:nvPr/>
        </p:nvSpPr>
        <p:spPr>
          <a:xfrm>
            <a:off x="762000" y="3232118"/>
            <a:ext cx="2176779" cy="675640"/>
          </a:xfrm>
          <a:prstGeom prst="rect"/>
        </p:spPr>
        <p:txBody>
          <a:bodyPr wrap="non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4 + 12  - 15 </a:t>
            </a: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= 16 – 15  = 1</a:t>
            </a:r>
          </a:p>
        </p:txBody>
      </p:sp>
      <p:sp>
        <p:nvSpPr>
          <p:cNvPr id="1048616" name="TextBox 15"/>
          <p:cNvSpPr txBox="1"/>
          <p:nvPr/>
        </p:nvSpPr>
        <p:spPr>
          <a:xfrm>
            <a:off x="3048000" y="3409950"/>
            <a:ext cx="472467" cy="38472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17" name="TextBox 16"/>
          <p:cNvSpPr txBox="1"/>
          <p:nvPr/>
        </p:nvSpPr>
        <p:spPr>
          <a:xfrm>
            <a:off x="762000" y="4019550"/>
            <a:ext cx="3489158" cy="677108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(1)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(2)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ra</a:t>
            </a:r>
            <a:endParaRPr dirty="0" sz="19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4 + (12 -15)  = 4 + 12 -15</a:t>
            </a:r>
          </a:p>
        </p:txBody>
      </p:sp>
      <p:sp>
        <p:nvSpPr>
          <p:cNvPr id="1048618" name="Rectangle 17"/>
          <p:cNvSpPr/>
          <p:nvPr/>
        </p:nvSpPr>
        <p:spPr>
          <a:xfrm>
            <a:off x="4954146" y="2725153"/>
            <a:ext cx="2786379" cy="675641"/>
          </a:xfrm>
          <a:prstGeom prst="rect"/>
        </p:spPr>
        <p:txBody>
          <a:bodyPr wrap="non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4 - (12 -15) </a:t>
            </a: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= 4 - (-3) = 4 + 3 = 7</a:t>
            </a:r>
          </a:p>
        </p:txBody>
      </p:sp>
      <p:sp>
        <p:nvSpPr>
          <p:cNvPr id="1048619" name="TextBox 18"/>
          <p:cNvSpPr txBox="1"/>
          <p:nvPr/>
        </p:nvSpPr>
        <p:spPr>
          <a:xfrm>
            <a:off x="7949638" y="2924205"/>
            <a:ext cx="472467" cy="38472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20" name="Rectangle 19"/>
          <p:cNvSpPr/>
          <p:nvPr/>
        </p:nvSpPr>
        <p:spPr>
          <a:xfrm>
            <a:off x="5045242" y="3384518"/>
            <a:ext cx="2087879" cy="675640"/>
          </a:xfrm>
          <a:prstGeom prst="rect"/>
        </p:spPr>
        <p:txBody>
          <a:bodyPr wrap="non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4 - 12  + 15 </a:t>
            </a: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= -8 + 15  = 7</a:t>
            </a:r>
          </a:p>
        </p:txBody>
      </p:sp>
      <p:sp>
        <p:nvSpPr>
          <p:cNvPr id="1048621" name="TextBox 20"/>
          <p:cNvSpPr txBox="1"/>
          <p:nvPr/>
        </p:nvSpPr>
        <p:spPr>
          <a:xfrm>
            <a:off x="7331242" y="3562350"/>
            <a:ext cx="472467" cy="38472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22" name="TextBox 21"/>
          <p:cNvSpPr txBox="1"/>
          <p:nvPr/>
        </p:nvSpPr>
        <p:spPr>
          <a:xfrm>
            <a:off x="5045242" y="4171950"/>
            <a:ext cx="3489158" cy="677108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(1)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(2)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ra</a:t>
            </a:r>
            <a:endParaRPr dirty="0" sz="19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4 - (12 -15)  = 4 - 12 + 15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7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2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7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2"/>
                                        <p:tgtEl>
                                          <p:spTgt spid="104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7"/>
                                        <p:tgtEl>
                                          <p:spTgt spid="104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2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7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2"/>
                                        <p:tgtEl>
                                          <p:spTgt spid="104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7"/>
                                        <p:tgtEl>
                                          <p:spTgt spid="104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2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7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1" grpId="0"/>
      <p:bldP spid="1048612" grpId="0"/>
      <p:bldP spid="1048613" grpId="0"/>
      <p:bldP spid="1048614" grpId="0"/>
      <p:bldP spid="1048615" grpId="0"/>
      <p:bldP spid="1048616" grpId="0"/>
      <p:bldP spid="1048617" grpId="0"/>
      <p:bldP spid="1048618" grpId="0"/>
      <p:bldP spid="1048619" grpId="0"/>
      <p:bldP spid="1048620" grpId="0"/>
      <p:bldP spid="1048621" grpId="0"/>
      <p:bldP spid="10486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/>
                <a:gridCol w="3505200"/>
              </a:tblGrid>
              <a:tr h="45720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36576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3810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lang="en-US"/>
                    </a:p>
                  </a:txBody>
                </a:tc>
              </a:tr>
              <a:tr h="15240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36576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16002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</a:tbl>
          </a:graphicData>
        </a:graphic>
      </p:graphicFrame>
      <p:sp>
        <p:nvSpPr>
          <p:cNvPr id="1048623" name="TextBox 2"/>
          <p:cNvSpPr txBox="1"/>
          <p:nvPr/>
        </p:nvSpPr>
        <p:spPr>
          <a:xfrm>
            <a:off x="2971800" y="133350"/>
            <a:ext cx="2209800" cy="477054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500" lang="en-US" err="1">
                <a:latin typeface="Times New Roman" pitchFamily="18" charset="0"/>
                <a:cs typeface="Times New Roman" pitchFamily="18" charset="0"/>
              </a:rPr>
              <a:t>thức</a:t>
            </a:r>
            <a:endParaRPr dirty="0" sz="25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4" name="TextBox 4"/>
          <p:cNvSpPr txBox="1"/>
          <p:nvPr/>
        </p:nvSpPr>
        <p:spPr>
          <a:xfrm>
            <a:off x="2133600" y="590550"/>
            <a:ext cx="4800600" cy="40011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000" lang="en-US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25" name="TextBox 5"/>
          <p:cNvSpPr txBox="1"/>
          <p:nvPr/>
        </p:nvSpPr>
        <p:spPr>
          <a:xfrm>
            <a:off x="2325976" y="2913281"/>
            <a:ext cx="4800600" cy="40011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000" lang="en-US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26" name="Rectangle 6"/>
          <p:cNvSpPr/>
          <p:nvPr/>
        </p:nvSpPr>
        <p:spPr>
          <a:xfrm>
            <a:off x="838200" y="1047750"/>
            <a:ext cx="2329179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thức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7" name="Rectangle 7"/>
          <p:cNvSpPr/>
          <p:nvPr/>
        </p:nvSpPr>
        <p:spPr>
          <a:xfrm>
            <a:off x="4419600" y="1074742"/>
            <a:ext cx="24307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thức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8" name="Rectangle 8"/>
          <p:cNvSpPr/>
          <p:nvPr/>
        </p:nvSpPr>
        <p:spPr>
          <a:xfrm>
            <a:off x="256685" y="1512392"/>
            <a:ext cx="1821181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29" name="Rectangle 9"/>
          <p:cNvSpPr/>
          <p:nvPr/>
        </p:nvSpPr>
        <p:spPr>
          <a:xfrm>
            <a:off x="3697260" y="1515030"/>
            <a:ext cx="1673279" cy="369332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30" name="Rectangle 10"/>
          <p:cNvSpPr/>
          <p:nvPr/>
        </p:nvSpPr>
        <p:spPr>
          <a:xfrm>
            <a:off x="195719" y="1821418"/>
            <a:ext cx="1681479" cy="3581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1" name="Rectangle 11"/>
          <p:cNvSpPr/>
          <p:nvPr/>
        </p:nvSpPr>
        <p:spPr>
          <a:xfrm>
            <a:off x="199661" y="2050238"/>
            <a:ext cx="2608580" cy="3581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32" name="Rectangle 12"/>
          <p:cNvSpPr/>
          <p:nvPr/>
        </p:nvSpPr>
        <p:spPr>
          <a:xfrm>
            <a:off x="3733800" y="1853684"/>
            <a:ext cx="22275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3" name="Rectangle 13"/>
          <p:cNvSpPr/>
          <p:nvPr/>
        </p:nvSpPr>
        <p:spPr>
          <a:xfrm>
            <a:off x="152400" y="2266950"/>
            <a:ext cx="3256279" cy="624840"/>
          </a:xfrm>
          <a:prstGeom prst="rect"/>
        </p:spPr>
        <p:txBody>
          <a:bodyPr wrap="none">
            <a:spAutoFit/>
          </a:bodyPr>
          <a:p>
            <a:pPr indent="-285750" marL="285750">
              <a:buFontTx/>
              <a:buChar char="-"/>
            </a:pP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(+),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4" name="Rectangle 14"/>
          <p:cNvSpPr/>
          <p:nvPr/>
        </p:nvSpPr>
        <p:spPr>
          <a:xfrm>
            <a:off x="3581400" y="2234904"/>
            <a:ext cx="3014980" cy="6248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5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44686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228600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198120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</a:tbl>
          </a:graphicData>
        </a:graphic>
      </p:graphicFrame>
      <p:sp>
        <p:nvSpPr>
          <p:cNvPr id="1048635" name="TextBox 16"/>
          <p:cNvSpPr txBox="1"/>
          <p:nvPr/>
        </p:nvSpPr>
        <p:spPr>
          <a:xfrm>
            <a:off x="7358170" y="133350"/>
            <a:ext cx="1563662" cy="4470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xét</a:t>
            </a:r>
            <a:endParaRPr dirty="0" sz="24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6" name="Rectangle 17"/>
          <p:cNvSpPr/>
          <p:nvPr/>
        </p:nvSpPr>
        <p:spPr>
          <a:xfrm>
            <a:off x="7086601" y="886659"/>
            <a:ext cx="1835230" cy="1691641"/>
          </a:xfrm>
          <a:prstGeom prst="rect"/>
        </p:spPr>
        <p:txBody>
          <a:bodyPr wrap="squar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ta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7" name="Rectangle 23"/>
          <p:cNvSpPr/>
          <p:nvPr/>
        </p:nvSpPr>
        <p:spPr>
          <a:xfrm>
            <a:off x="152400" y="3402508"/>
            <a:ext cx="1752600" cy="369332"/>
          </a:xfrm>
          <a:prstGeom prst="rect"/>
        </p:spPr>
        <p:txBody>
          <a:bodyPr wrap="squar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8" name="Rectangle 24"/>
          <p:cNvSpPr/>
          <p:nvPr/>
        </p:nvSpPr>
        <p:spPr>
          <a:xfrm>
            <a:off x="76200" y="3802618"/>
            <a:ext cx="2545080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9" name="Rectangle 25"/>
          <p:cNvSpPr/>
          <p:nvPr/>
        </p:nvSpPr>
        <p:spPr>
          <a:xfrm>
            <a:off x="96793" y="4095750"/>
            <a:ext cx="3167379" cy="6248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(+),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40" name="Rectangle 26"/>
          <p:cNvSpPr/>
          <p:nvPr/>
        </p:nvSpPr>
        <p:spPr>
          <a:xfrm>
            <a:off x="3681759" y="3313152"/>
            <a:ext cx="2341880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1" name="Rectangle 27"/>
          <p:cNvSpPr/>
          <p:nvPr/>
        </p:nvSpPr>
        <p:spPr>
          <a:xfrm>
            <a:off x="3713302" y="4090489"/>
            <a:ext cx="2583180" cy="6248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42" name="Rectangle 28"/>
          <p:cNvSpPr/>
          <p:nvPr/>
        </p:nvSpPr>
        <p:spPr>
          <a:xfrm>
            <a:off x="7086601" y="2913281"/>
            <a:ext cx="1843252" cy="1780541"/>
          </a:xfrm>
          <a:prstGeom prst="rect"/>
        </p:spPr>
        <p:txBody>
          <a:bodyPr wrap="square">
            <a:spAutoFit/>
          </a:bodyPr>
          <a:p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(-)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ta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.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(+)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(-),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(-)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7"/>
                                        <p:tgtEl>
                                          <p:spTgt spid="104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2"/>
                                        <p:tgtEl>
                                          <p:spTgt spid="104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7"/>
                                        <p:tgtEl>
                                          <p:spTgt spid="104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2"/>
                                        <p:tgtEl>
                                          <p:spTgt spid="104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7"/>
                                        <p:tgtEl>
                                          <p:spTgt spid="104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2"/>
                                        <p:tgtEl>
                                          <p:spTgt spid="104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7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2"/>
                                        <p:tgtEl>
                                          <p:spTgt spid="104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7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2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7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8">
                      <p:stCondLst>
                        <p:cond delay="indefinite"/>
                      </p:stCondLst>
                      <p:childTnLst>
                        <p:par>
                          <p:cTn fill="hold" id="69">
                            <p:stCondLst>
                              <p:cond delay="0"/>
                            </p:stCondLst>
                            <p:childTnLst>
                              <p:par>
                                <p:cTn fill="hold" id="7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2"/>
                                        <p:tgtEl>
                                          <p:spTgt spid="419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3">
                      <p:stCondLst>
                        <p:cond delay="indefinite"/>
                      </p:stCondLst>
                      <p:childTnLst>
                        <p:par>
                          <p:cTn fill="hold" id="7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7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8">
                      <p:stCondLst>
                        <p:cond delay="indefinite"/>
                      </p:stCondLst>
                      <p:childTnLst>
                        <p:par>
                          <p:cTn fill="hold" id="7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82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3">
                      <p:stCondLst>
                        <p:cond delay="indefinite"/>
                      </p:stCondLst>
                      <p:childTnLst>
                        <p:par>
                          <p:cTn fill="hold" id="8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87"/>
                                        <p:tgtEl>
                                          <p:spTgt spid="104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8">
                      <p:stCondLst>
                        <p:cond delay="indefinite"/>
                      </p:stCondLst>
                      <p:childTnLst>
                        <p:par>
                          <p:cTn fill="hold" id="8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92"/>
                                        <p:tgtEl>
                                          <p:spTgt spid="104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>
                      <p:stCondLst>
                        <p:cond delay="indefinite"/>
                      </p:stCondLst>
                      <p:childTnLst>
                        <p:par>
                          <p:cTn fill="hold" id="9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97"/>
                                        <p:tgtEl>
                                          <p:spTgt spid="104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8">
                      <p:stCondLst>
                        <p:cond delay="indefinite"/>
                      </p:stCondLst>
                      <p:childTnLst>
                        <p:par>
                          <p:cTn fill="hold" id="9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02"/>
                                        <p:tgtEl>
                                          <p:spTgt spid="104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3">
                      <p:stCondLst>
                        <p:cond delay="indefinite"/>
                      </p:stCondLst>
                      <p:childTnLst>
                        <p:par>
                          <p:cTn fill="hold" id="10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07"/>
                                        <p:tgtEl>
                                          <p:spTgt spid="104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3" grpId="0"/>
      <p:bldP spid="1048624" grpId="0"/>
      <p:bldP spid="1048625" grpId="0"/>
      <p:bldP spid="1048626" grpId="0"/>
      <p:bldP spid="1048627" grpId="0"/>
      <p:bldP spid="1048628" grpId="0"/>
      <p:bldP spid="1048629" grpId="0"/>
      <p:bldP spid="1048630" grpId="0"/>
      <p:bldP spid="1048631" grpId="0"/>
      <p:bldP spid="1048632" grpId="0"/>
      <p:bldP spid="1048633" grpId="0"/>
      <p:bldP spid="1048634" grpId="0"/>
      <p:bldP spid="1048635" grpId="0"/>
      <p:bldP spid="1048636" grpId="0"/>
      <p:bldP spid="1048637" grpId="0"/>
      <p:bldP spid="1048638" grpId="0"/>
      <p:bldP spid="1048639" grpId="0"/>
      <p:bldP spid="1048640" grpId="0"/>
      <p:bldP spid="1048641" grpId="0"/>
      <p:bldP spid="10486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6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/>
                <a:gridCol w="3505200"/>
              </a:tblGrid>
              <a:tr h="45720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36576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3810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lang="en-US"/>
                    </a:p>
                  </a:txBody>
                </a:tc>
              </a:tr>
              <a:tr h="15240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36576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16002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</a:tbl>
          </a:graphicData>
        </a:graphic>
      </p:graphicFrame>
      <p:sp>
        <p:nvSpPr>
          <p:cNvPr id="1048643" name="TextBox 2"/>
          <p:cNvSpPr txBox="1"/>
          <p:nvPr/>
        </p:nvSpPr>
        <p:spPr>
          <a:xfrm>
            <a:off x="7035101" y="171822"/>
            <a:ext cx="2209800" cy="7010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0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20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0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20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0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20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0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20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4" name="TextBox 4"/>
          <p:cNvSpPr txBox="1"/>
          <p:nvPr/>
        </p:nvSpPr>
        <p:spPr>
          <a:xfrm>
            <a:off x="2133600" y="590550"/>
            <a:ext cx="4800600" cy="40011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000" lang="en-US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45" name="TextBox 5"/>
          <p:cNvSpPr txBox="1"/>
          <p:nvPr/>
        </p:nvSpPr>
        <p:spPr>
          <a:xfrm>
            <a:off x="2325976" y="2913281"/>
            <a:ext cx="4800600" cy="40011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000" lang="en-US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46" name="Rectangle 6"/>
          <p:cNvSpPr/>
          <p:nvPr/>
        </p:nvSpPr>
        <p:spPr>
          <a:xfrm>
            <a:off x="838200" y="1047750"/>
            <a:ext cx="22148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thứ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7" name="Rectangle 7"/>
          <p:cNvSpPr/>
          <p:nvPr/>
        </p:nvSpPr>
        <p:spPr>
          <a:xfrm>
            <a:off x="4419600" y="1074742"/>
            <a:ext cx="24307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thức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8" name="Rectangle 8"/>
          <p:cNvSpPr/>
          <p:nvPr/>
        </p:nvSpPr>
        <p:spPr>
          <a:xfrm>
            <a:off x="256685" y="1512392"/>
            <a:ext cx="1821181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49" name="Rectangle 9"/>
          <p:cNvSpPr/>
          <p:nvPr/>
        </p:nvSpPr>
        <p:spPr>
          <a:xfrm>
            <a:off x="3697260" y="1515030"/>
            <a:ext cx="1673279" cy="369332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50" name="Rectangle 10"/>
          <p:cNvSpPr/>
          <p:nvPr/>
        </p:nvSpPr>
        <p:spPr>
          <a:xfrm>
            <a:off x="195719" y="1821418"/>
            <a:ext cx="1681479" cy="3581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1" name="Rectangle 11"/>
          <p:cNvSpPr/>
          <p:nvPr/>
        </p:nvSpPr>
        <p:spPr>
          <a:xfrm>
            <a:off x="199661" y="2050238"/>
            <a:ext cx="2608580" cy="3581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52" name="Rectangle 12"/>
          <p:cNvSpPr/>
          <p:nvPr/>
        </p:nvSpPr>
        <p:spPr>
          <a:xfrm>
            <a:off x="3733800" y="1853684"/>
            <a:ext cx="22275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3" name="Rectangle 13"/>
          <p:cNvSpPr/>
          <p:nvPr/>
        </p:nvSpPr>
        <p:spPr>
          <a:xfrm>
            <a:off x="152400" y="2266950"/>
            <a:ext cx="3256279" cy="624840"/>
          </a:xfrm>
          <a:prstGeom prst="rect"/>
        </p:spPr>
        <p:txBody>
          <a:bodyPr wrap="none">
            <a:spAutoFit/>
          </a:bodyPr>
          <a:p>
            <a:pPr indent="-285750" marL="285750">
              <a:buFontTx/>
              <a:buChar char="-"/>
            </a:pP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(+),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4" name="Rectangle 14"/>
          <p:cNvSpPr/>
          <p:nvPr/>
        </p:nvSpPr>
        <p:spPr>
          <a:xfrm>
            <a:off x="3581400" y="2234904"/>
            <a:ext cx="3014980" cy="6248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7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44686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228600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198120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</a:tbl>
          </a:graphicData>
        </a:graphic>
      </p:graphicFrame>
      <p:sp>
        <p:nvSpPr>
          <p:cNvPr id="1048655" name="TextBox 16"/>
          <p:cNvSpPr txBox="1"/>
          <p:nvPr/>
        </p:nvSpPr>
        <p:spPr>
          <a:xfrm>
            <a:off x="7358170" y="133350"/>
            <a:ext cx="1563662" cy="4470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xét</a:t>
            </a:r>
            <a:endParaRPr dirty="0" sz="24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6" name="Rectangle 17"/>
          <p:cNvSpPr/>
          <p:nvPr/>
        </p:nvSpPr>
        <p:spPr>
          <a:xfrm>
            <a:off x="7086601" y="1047750"/>
            <a:ext cx="1835230" cy="1691641"/>
          </a:xfrm>
          <a:prstGeom prst="rect"/>
        </p:spPr>
        <p:txBody>
          <a:bodyPr wrap="square">
            <a:spAutoFit/>
          </a:bodyPr>
          <a:p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b="1" dirty="0"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7" name="Rectangle 23"/>
          <p:cNvSpPr/>
          <p:nvPr/>
        </p:nvSpPr>
        <p:spPr>
          <a:xfrm>
            <a:off x="152400" y="3497818"/>
            <a:ext cx="1681479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8" name="Rectangle 24"/>
          <p:cNvSpPr/>
          <p:nvPr/>
        </p:nvSpPr>
        <p:spPr>
          <a:xfrm>
            <a:off x="76200" y="3802618"/>
            <a:ext cx="2545080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9" name="Rectangle 25"/>
          <p:cNvSpPr/>
          <p:nvPr/>
        </p:nvSpPr>
        <p:spPr>
          <a:xfrm>
            <a:off x="96793" y="4095750"/>
            <a:ext cx="3167379" cy="6248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(+),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60" name="Rectangle 26"/>
          <p:cNvSpPr/>
          <p:nvPr/>
        </p:nvSpPr>
        <p:spPr>
          <a:xfrm>
            <a:off x="3681759" y="3313152"/>
            <a:ext cx="22275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1" name="Rectangle 27"/>
          <p:cNvSpPr/>
          <p:nvPr/>
        </p:nvSpPr>
        <p:spPr>
          <a:xfrm>
            <a:off x="3713302" y="4090489"/>
            <a:ext cx="2583180" cy="6248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2" name="Rectangle 28"/>
          <p:cNvSpPr/>
          <p:nvPr/>
        </p:nvSpPr>
        <p:spPr>
          <a:xfrm>
            <a:off x="7086601" y="2959209"/>
            <a:ext cx="1843252" cy="1780540"/>
          </a:xfrm>
          <a:prstGeom prst="rect"/>
        </p:spPr>
        <p:txBody>
          <a:bodyPr wrap="square">
            <a:spAutoFit/>
          </a:bodyPr>
          <a:p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(-),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3" name="TextBox 29"/>
          <p:cNvSpPr txBox="1"/>
          <p:nvPr/>
        </p:nvSpPr>
        <p:spPr>
          <a:xfrm>
            <a:off x="3124200" y="133350"/>
            <a:ext cx="2209800" cy="477054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500" lang="en-US" err="1">
                <a:latin typeface="Times New Roman" pitchFamily="18" charset="0"/>
                <a:cs typeface="Times New Roman" pitchFamily="18" charset="0"/>
              </a:rPr>
              <a:t>thức</a:t>
            </a:r>
            <a:endParaRPr dirty="0" sz="250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5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" id="6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3" grpId="0"/>
      <p:bldP spid="104865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extBox 3"/>
          <p:cNvSpPr txBox="1"/>
          <p:nvPr/>
        </p:nvSpPr>
        <p:spPr>
          <a:xfrm>
            <a:off x="457200" y="285750"/>
            <a:ext cx="7315200" cy="492443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sp>
        <p:nvSpPr>
          <p:cNvPr id="1048665" name="TextBox 4"/>
          <p:cNvSpPr txBox="1"/>
          <p:nvPr/>
        </p:nvSpPr>
        <p:spPr>
          <a:xfrm>
            <a:off x="381000" y="1682196"/>
            <a:ext cx="4038600" cy="929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794 + [136 – (136 + 794)]</a:t>
            </a:r>
          </a:p>
        </p:txBody>
      </p:sp>
      <p:sp>
        <p:nvSpPr>
          <p:cNvPr id="1048666" name="Rectangle 1"/>
          <p:cNvSpPr/>
          <p:nvPr/>
        </p:nvSpPr>
        <p:spPr>
          <a:xfrm>
            <a:off x="4338447" y="1728362"/>
            <a:ext cx="3599180" cy="459740"/>
          </a:xfrm>
          <a:prstGeom prst="rect"/>
        </p:spPr>
        <p:txBody>
          <a:bodyPr wrap="none">
            <a:spAutoFit/>
          </a:bodyPr>
          <a:p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= 794 + [136 – 136 -794]</a:t>
            </a:r>
            <a:endParaRPr dirty="0" sz="2500" lang="en-US"/>
          </a:p>
        </p:txBody>
      </p:sp>
      <p:sp>
        <p:nvSpPr>
          <p:cNvPr id="1048667" name="Rectangle 2"/>
          <p:cNvSpPr/>
          <p:nvPr/>
        </p:nvSpPr>
        <p:spPr>
          <a:xfrm>
            <a:off x="2240475" y="2381603"/>
            <a:ext cx="1960879" cy="510540"/>
          </a:xfrm>
          <a:prstGeom prst="rect"/>
        </p:spPr>
        <p:txBody>
          <a:bodyPr wrap="none">
            <a:spAutoFit/>
          </a:bodyPr>
          <a:p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=794  - 794</a:t>
            </a:r>
          </a:p>
        </p:txBody>
      </p:sp>
      <p:sp>
        <p:nvSpPr>
          <p:cNvPr id="1048668" name="Curved Down Arrow 5"/>
          <p:cNvSpPr/>
          <p:nvPr/>
        </p:nvSpPr>
        <p:spPr>
          <a:xfrm>
            <a:off x="2514600" y="1502356"/>
            <a:ext cx="4229100" cy="307394"/>
          </a:xfrm>
          <a:prstGeom prst="curvedDown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69" name="TextBox 6"/>
          <p:cNvSpPr txBox="1"/>
          <p:nvPr/>
        </p:nvSpPr>
        <p:spPr>
          <a:xfrm>
            <a:off x="3873124" y="1158090"/>
            <a:ext cx="22098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tròn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70" name="Rectangle 2"/>
          <p:cNvSpPr/>
          <p:nvPr/>
        </p:nvSpPr>
        <p:spPr>
          <a:xfrm>
            <a:off x="2273426" y="2938085"/>
            <a:ext cx="754380" cy="510540"/>
          </a:xfrm>
          <a:prstGeom prst="rect"/>
        </p:spPr>
        <p:txBody>
          <a:bodyPr wrap="none">
            <a:spAutoFit/>
          </a:bodyPr>
          <a:p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 = 0 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5"/>
                                        <p:tgtEl>
                                          <p:spTgt spid="104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>
                      <p:stCondLst>
                        <p:cond delay="indefinite"/>
                      </p:stCondLst>
                      <p:childTnLst>
                        <p:par>
                          <p:cTn fill="hold" id="1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0"/>
                                        <p:tgtEl>
                                          <p:spTgt spid="104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5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0"/>
                                        <p:tgtEl>
                                          <p:spTgt spid="104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5" grpId="0"/>
      <p:bldP spid="1048666" grpId="0"/>
      <p:bldP spid="1048667" grpId="0"/>
      <p:bldP spid="1048668" grpId="0" animBg="1"/>
      <p:bldP spid="1048669" grpId="0"/>
      <p:bldP spid="10486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extBox 3"/>
          <p:cNvSpPr txBox="1"/>
          <p:nvPr/>
        </p:nvSpPr>
        <p:spPr>
          <a:xfrm>
            <a:off x="457200" y="285750"/>
            <a:ext cx="7315200" cy="492443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b="1" dirty="0" sz="2600" lang="en-US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5734" name="Straight Connector 5"/>
          <p:cNvCxnSpPr>
            <a:cxnSpLocks/>
          </p:cNvCxnSpPr>
          <p:nvPr/>
        </p:nvCxnSpPr>
        <p:spPr>
          <a:xfrm>
            <a:off x="4495800" y="1123950"/>
            <a:ext cx="0" cy="1986713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72" name="TextBox 7"/>
          <p:cNvSpPr txBox="1"/>
          <p:nvPr/>
        </p:nvSpPr>
        <p:spPr>
          <a:xfrm>
            <a:off x="381000" y="1256545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a) (-385 + 210) + (385 – 217)</a:t>
            </a:r>
          </a:p>
        </p:txBody>
      </p:sp>
      <p:sp>
        <p:nvSpPr>
          <p:cNvPr id="1048673" name="TextBox 8"/>
          <p:cNvSpPr txBox="1"/>
          <p:nvPr/>
        </p:nvSpPr>
        <p:spPr>
          <a:xfrm>
            <a:off x="4800600" y="1275309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b) (72 - 1956) – (-1956+28)</a:t>
            </a:r>
          </a:p>
        </p:txBody>
      </p:sp>
      <p:sp>
        <p:nvSpPr>
          <p:cNvPr id="1048674" name="TextBox 9"/>
          <p:cNvSpPr txBox="1"/>
          <p:nvPr/>
        </p:nvSpPr>
        <p:spPr>
          <a:xfrm>
            <a:off x="457200" y="1834721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-385 + 210 + 385 – 217</a:t>
            </a:r>
          </a:p>
        </p:txBody>
      </p:sp>
      <p:sp>
        <p:nvSpPr>
          <p:cNvPr id="1048675" name="TextBox 10"/>
          <p:cNvSpPr txBox="1"/>
          <p:nvPr/>
        </p:nvSpPr>
        <p:spPr>
          <a:xfrm>
            <a:off x="457200" y="2388603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(-385 + 385) + (210 – 217)</a:t>
            </a:r>
          </a:p>
        </p:txBody>
      </p:sp>
      <p:sp>
        <p:nvSpPr>
          <p:cNvPr id="1048676" name="TextBox 11"/>
          <p:cNvSpPr txBox="1"/>
          <p:nvPr/>
        </p:nvSpPr>
        <p:spPr>
          <a:xfrm>
            <a:off x="457200" y="2844284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0 + (– 7) = -7</a:t>
            </a:r>
          </a:p>
        </p:txBody>
      </p:sp>
      <p:sp>
        <p:nvSpPr>
          <p:cNvPr id="1048677" name="TextBox 12"/>
          <p:cNvSpPr txBox="1"/>
          <p:nvPr/>
        </p:nvSpPr>
        <p:spPr>
          <a:xfrm>
            <a:off x="4783413" y="1810543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72 - 1956 +1956 - 28</a:t>
            </a:r>
          </a:p>
        </p:txBody>
      </p:sp>
      <p:sp>
        <p:nvSpPr>
          <p:cNvPr id="1048678" name="TextBox 13"/>
          <p:cNvSpPr txBox="1"/>
          <p:nvPr/>
        </p:nvSpPr>
        <p:spPr>
          <a:xfrm>
            <a:off x="4832111" y="2266950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(72 – 28) + (1956 -1956) </a:t>
            </a:r>
          </a:p>
        </p:txBody>
      </p:sp>
      <p:sp>
        <p:nvSpPr>
          <p:cNvPr id="1048679" name="TextBox 14"/>
          <p:cNvSpPr txBox="1"/>
          <p:nvPr/>
        </p:nvSpPr>
        <p:spPr>
          <a:xfrm>
            <a:off x="4814924" y="2741331"/>
            <a:ext cx="2119276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44 + 0 = 44</a:t>
            </a:r>
          </a:p>
        </p:txBody>
      </p:sp>
      <p:sp>
        <p:nvSpPr>
          <p:cNvPr id="1048680" name="Curved Right Arrow 15"/>
          <p:cNvSpPr/>
          <p:nvPr/>
        </p:nvSpPr>
        <p:spPr>
          <a:xfrm>
            <a:off x="609600" y="2114550"/>
            <a:ext cx="152400" cy="381000"/>
          </a:xfrm>
          <a:prstGeom prst="curved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1" name="TextBox 16"/>
          <p:cNvSpPr txBox="1"/>
          <p:nvPr/>
        </p:nvSpPr>
        <p:spPr>
          <a:xfrm>
            <a:off x="742000" y="2136145"/>
            <a:ext cx="2458400" cy="26161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1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2" name="Curved Right Arrow 17"/>
          <p:cNvSpPr/>
          <p:nvPr/>
        </p:nvSpPr>
        <p:spPr>
          <a:xfrm>
            <a:off x="4755911" y="2076450"/>
            <a:ext cx="152400" cy="381000"/>
          </a:xfrm>
          <a:prstGeom prst="curved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3" name="TextBox 18"/>
          <p:cNvSpPr txBox="1"/>
          <p:nvPr/>
        </p:nvSpPr>
        <p:spPr>
          <a:xfrm>
            <a:off x="4798880" y="2126993"/>
            <a:ext cx="2059119" cy="421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1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4" name="TextBox 4"/>
          <p:cNvSpPr txBox="1"/>
          <p:nvPr/>
        </p:nvSpPr>
        <p:spPr>
          <a:xfrm>
            <a:off x="546057" y="3312408"/>
            <a:ext cx="72590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5" name="TextBox 19"/>
          <p:cNvSpPr txBox="1"/>
          <p:nvPr/>
        </p:nvSpPr>
        <p:spPr>
          <a:xfrm>
            <a:off x="513400" y="4062894"/>
            <a:ext cx="7259000" cy="8915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tuân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dirty="0"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6" name="TextBox 20"/>
          <p:cNvSpPr txBox="1"/>
          <p:nvPr/>
        </p:nvSpPr>
        <p:spPr>
          <a:xfrm>
            <a:off x="513400" y="3693562"/>
            <a:ext cx="72590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kèm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dirty="0"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7" name="Right Brace 21"/>
          <p:cNvSpPr/>
          <p:nvPr/>
        </p:nvSpPr>
        <p:spPr>
          <a:xfrm>
            <a:off x="7677150" y="4171950"/>
            <a:ext cx="190500" cy="566038"/>
          </a:xfrm>
          <a:prstGeom prst="rightBrac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8" name="TextBox 22"/>
          <p:cNvSpPr txBox="1"/>
          <p:nvPr/>
        </p:nvSpPr>
        <p:spPr>
          <a:xfrm>
            <a:off x="7909617" y="3878228"/>
            <a:ext cx="1160187" cy="1077218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6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9" name="Rectangle 23"/>
          <p:cNvSpPr/>
          <p:nvPr/>
        </p:nvSpPr>
        <p:spPr>
          <a:xfrm>
            <a:off x="323850" y="3303361"/>
            <a:ext cx="7296150" cy="1772608"/>
          </a:xfrm>
          <a:prstGeom prst="rect"/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US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90" name="Cloud Callout 26"/>
          <p:cNvSpPr/>
          <p:nvPr/>
        </p:nvSpPr>
        <p:spPr>
          <a:xfrm>
            <a:off x="7239000" y="2495550"/>
            <a:ext cx="1602204" cy="836681"/>
          </a:xfrm>
          <a:prstGeom prst="cloudCallout"/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91" name="TextBox 27"/>
          <p:cNvSpPr txBox="1"/>
          <p:nvPr/>
        </p:nvSpPr>
        <p:spPr>
          <a:xfrm>
            <a:off x="7620000" y="2726501"/>
            <a:ext cx="992463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2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5"/>
                                        <p:tgtEl>
                                          <p:spTgt spid="104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8"/>
                                        <p:tgtEl>
                                          <p:spTgt spid="104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1"/>
                                        <p:tgtEl>
                                          <p:spTgt spid="104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>
                      <p:stCondLst>
                        <p:cond delay="indefinite"/>
                      </p:stCondLst>
                      <p:childTnLst>
                        <p:par>
                          <p:cTn fill="hold" id="3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6"/>
                                        <p:tgtEl>
                                          <p:spTgt spid="104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9"/>
                                        <p:tgtEl>
                                          <p:spTgt spid="104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2"/>
                                        <p:tgtEl>
                                          <p:spTgt spid="104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7"/>
                                        <p:tgtEl>
                                          <p:spTgt spid="104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0"/>
                                        <p:tgtEl>
                                          <p:spTgt spid="104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3"/>
                                        <p:tgtEl>
                                          <p:spTgt spid="104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>
                      <p:stCondLst>
                        <p:cond delay="indefinite"/>
                      </p:stCondLst>
                      <p:childTnLst>
                        <p:par>
                          <p:cTn fill="hold" id="5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8"/>
                                        <p:tgtEl>
                                          <p:spTgt spid="104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>
                      <p:stCondLst>
                        <p:cond delay="indefinite"/>
                      </p:stCondLst>
                      <p:childTnLst>
                        <p:par>
                          <p:cTn fill="hold" id="6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3"/>
                                        <p:tgtEl>
                                          <p:spTgt spid="104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>
                      <p:stCondLst>
                        <p:cond delay="indefinite"/>
                      </p:stCondLst>
                      <p:childTnLst>
                        <p:par>
                          <p:cTn fill="hold" id="6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8"/>
                                        <p:tgtEl>
                                          <p:spTgt spid="104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>
                      <p:stCondLst>
                        <p:cond delay="indefinite"/>
                      </p:stCondLst>
                      <p:childTnLst>
                        <p:par>
                          <p:cTn fill="hold" id="7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3"/>
                                        <p:tgtEl>
                                          <p:spTgt spid="104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4">
                      <p:stCondLst>
                        <p:cond delay="indefinite"/>
                      </p:stCondLst>
                      <p:childTnLst>
                        <p:par>
                          <p:cTn fill="hold" id="7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8"/>
                                        <p:tgtEl>
                                          <p:spTgt spid="104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9">
                      <p:stCondLst>
                        <p:cond delay="indefinite"/>
                      </p:stCondLst>
                      <p:childTnLst>
                        <p:par>
                          <p:cTn fill="hold" id="8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83"/>
                                        <p:tgtEl>
                                          <p:spTgt spid="104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4">
                      <p:stCondLst>
                        <p:cond delay="indefinite"/>
                      </p:stCondLst>
                      <p:childTnLst>
                        <p:par>
                          <p:cTn fill="hold" id="8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88"/>
                                        <p:tgtEl>
                                          <p:spTgt spid="104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9">
                      <p:stCondLst>
                        <p:cond delay="indefinite"/>
                      </p:stCondLst>
                      <p:childTnLst>
                        <p:par>
                          <p:cTn fill="hold" id="9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93"/>
                                        <p:tgtEl>
                                          <p:spTgt spid="104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96"/>
                                        <p:tgtEl>
                                          <p:spTgt spid="104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1" grpId="0"/>
      <p:bldP spid="1048672" grpId="0"/>
      <p:bldP spid="1048673" grpId="0"/>
      <p:bldP spid="1048674" grpId="0"/>
      <p:bldP spid="1048675" grpId="0"/>
      <p:bldP spid="1048676" grpId="0"/>
      <p:bldP spid="1048677" grpId="0"/>
      <p:bldP spid="1048678" grpId="0"/>
      <p:bldP spid="1048679" grpId="0"/>
      <p:bldP spid="1048680" grpId="0" animBg="1"/>
      <p:bldP spid="1048681" grpId="0"/>
      <p:bldP spid="1048682" grpId="0" animBg="1"/>
      <p:bldP spid="1048683" grpId="0"/>
      <p:bldP spid="1048684" grpId="0"/>
      <p:bldP spid="1048685" grpId="0"/>
      <p:bldP spid="1048686" grpId="0"/>
      <p:bldP spid="1048687" grpId="0" animBg="1"/>
      <p:bldP spid="1048688" grpId="0"/>
      <p:bldP spid="1048689" grpId="0" animBg="1"/>
      <p:bldP spid="1048690" grpId="0" animBg="1"/>
      <p:bldP spid="10486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5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2" name="TextBox 7"/>
          <p:cNvSpPr txBox="1"/>
          <p:nvPr/>
        </p:nvSpPr>
        <p:spPr>
          <a:xfrm>
            <a:off x="207974" y="133350"/>
            <a:ext cx="4267200" cy="1691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i="1" lang="en-US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693" name="TextBox 8"/>
          <p:cNvSpPr txBox="1"/>
          <p:nvPr/>
        </p:nvSpPr>
        <p:spPr>
          <a:xfrm>
            <a:off x="4495800" y="2148"/>
            <a:ext cx="4648199" cy="216982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–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+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694" name="TextBox 2"/>
          <p:cNvSpPr txBox="1"/>
          <p:nvPr/>
        </p:nvSpPr>
        <p:spPr>
          <a:xfrm>
            <a:off x="304800" y="2038350"/>
            <a:ext cx="1524000" cy="38100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cxnSp>
        <p:nvCxnSpPr>
          <p:cNvPr id="3145736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5" name="TextBox 6"/>
          <p:cNvSpPr txBox="1"/>
          <p:nvPr/>
        </p:nvSpPr>
        <p:spPr>
          <a:xfrm>
            <a:off x="347770" y="2421628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a) 12 + 13 + 14 -15 -16 -17</a:t>
            </a:r>
          </a:p>
        </p:txBody>
      </p:sp>
      <p:sp>
        <p:nvSpPr>
          <p:cNvPr id="1048696" name="TextBox 9"/>
          <p:cNvSpPr txBox="1"/>
          <p:nvPr/>
        </p:nvSpPr>
        <p:spPr>
          <a:xfrm>
            <a:off x="4623564" y="2435235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b) (35 – 17) – (25 – 7 +22)</a:t>
            </a:r>
          </a:p>
        </p:txBody>
      </p:sp>
      <p:sp>
        <p:nvSpPr>
          <p:cNvPr id="1048697" name="TextBox 10"/>
          <p:cNvSpPr txBox="1"/>
          <p:nvPr/>
        </p:nvSpPr>
        <p:spPr>
          <a:xfrm>
            <a:off x="347770" y="2739510"/>
            <a:ext cx="3733800" cy="78483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(12 -15) + (13 – 16) + (14 -17)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(-3) + (-3) + (-3)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- 9 </a:t>
            </a:r>
          </a:p>
        </p:txBody>
      </p:sp>
      <p:sp>
        <p:nvSpPr>
          <p:cNvPr id="1048698" name="TextBox 11"/>
          <p:cNvSpPr txBox="1"/>
          <p:nvPr/>
        </p:nvSpPr>
        <p:spPr>
          <a:xfrm>
            <a:off x="4623564" y="2724150"/>
            <a:ext cx="3733800" cy="1015663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35 – 17 - 25 + 7 – 22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(35 – 25) + (-17 + 7) – 22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10 + (-10) – 22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-22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7" grpId="0"/>
      <p:bldP spid="10486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7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9" name="TextBox 7"/>
          <p:cNvSpPr txBox="1"/>
          <p:nvPr/>
        </p:nvSpPr>
        <p:spPr>
          <a:xfrm>
            <a:off x="207974" y="133350"/>
            <a:ext cx="4267200" cy="1691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i="1" lang="en-US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00" name="TextBox 8"/>
          <p:cNvSpPr txBox="1"/>
          <p:nvPr/>
        </p:nvSpPr>
        <p:spPr>
          <a:xfrm>
            <a:off x="4495800" y="2148"/>
            <a:ext cx="4648199" cy="216982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–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+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01" name="TextBox 2"/>
          <p:cNvSpPr txBox="1"/>
          <p:nvPr/>
        </p:nvSpPr>
        <p:spPr>
          <a:xfrm>
            <a:off x="304800" y="2038350"/>
            <a:ext cx="1524000" cy="38100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3.20</a:t>
            </a:r>
          </a:p>
        </p:txBody>
      </p:sp>
      <p:cxnSp>
        <p:nvCxnSpPr>
          <p:cNvPr id="3145738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2" name="TextBox 6"/>
          <p:cNvSpPr txBox="1"/>
          <p:nvPr/>
        </p:nvSpPr>
        <p:spPr>
          <a:xfrm>
            <a:off x="347770" y="2421628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a) 21 – 22 + 23 -24</a:t>
            </a:r>
          </a:p>
        </p:txBody>
      </p:sp>
      <p:sp>
        <p:nvSpPr>
          <p:cNvPr id="1048703" name="TextBox 9"/>
          <p:cNvSpPr txBox="1"/>
          <p:nvPr/>
        </p:nvSpPr>
        <p:spPr>
          <a:xfrm>
            <a:off x="4623564" y="2435235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b) 125 – (125 – 99)</a:t>
            </a:r>
          </a:p>
        </p:txBody>
      </p:sp>
      <p:sp>
        <p:nvSpPr>
          <p:cNvPr id="1048704" name="TextBox 10"/>
          <p:cNvSpPr txBox="1"/>
          <p:nvPr/>
        </p:nvSpPr>
        <p:spPr>
          <a:xfrm>
            <a:off x="317978" y="2758400"/>
            <a:ext cx="3733800" cy="78483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(21 - 22) + (23 – 24)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(-1) + (-1)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- 2</a:t>
            </a:r>
          </a:p>
        </p:txBody>
      </p:sp>
      <p:sp>
        <p:nvSpPr>
          <p:cNvPr id="1048705" name="TextBox 11"/>
          <p:cNvSpPr txBox="1"/>
          <p:nvPr/>
        </p:nvSpPr>
        <p:spPr>
          <a:xfrm>
            <a:off x="4623564" y="2724150"/>
            <a:ext cx="3733800" cy="1015663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125 – 125 + 99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(125 – 125) + 99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0 + 99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99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4" grpId="0"/>
      <p:bldP spid="1048705" grpId="0"/>
    </p:bldLst>
  </p:timing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Civic">
      <a:dk1>
        <a:sysClr lastClr="000000" val="windowText"/>
      </a:dk1>
      <a:lt1>
        <a:sysClr lastClr="FFFFFF" val="window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r="5400000" dist="3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r="5400000" dist="3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r="5400000" dist="254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dir="t" rig="balanced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algn="tl" flip="none" sx="100000" sy="100000" tx="0" ty="0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algn="tl" flip="none" sx="100000" sy="100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Presentation</dc:title>
  <dc:creator>DELL</dc:creator>
  <cp:lastModifiedBy>Vuong Quang Huy</cp:lastModifiedBy>
  <dcterms:created xsi:type="dcterms:W3CDTF">2021-08-17T11:00:31Z</dcterms:created>
  <dcterms:modified xsi:type="dcterms:W3CDTF">2021-08-19T05:09:39Z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dda19904a6cc4d51ad33172f4a3d02d1</vt:lpwstr>
  </property>
</Properties>
</file>